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87" r:id="rId4"/>
    <p:sldId id="290" r:id="rId5"/>
    <p:sldId id="389" r:id="rId6"/>
    <p:sldId id="390" r:id="rId7"/>
    <p:sldId id="404" r:id="rId8"/>
    <p:sldId id="386" r:id="rId9"/>
    <p:sldId id="403" r:id="rId10"/>
    <p:sldId id="405" r:id="rId11"/>
    <p:sldId id="388" r:id="rId12"/>
    <p:sldId id="345" r:id="rId13"/>
    <p:sldId id="295" r:id="rId14"/>
    <p:sldId id="299" r:id="rId15"/>
    <p:sldId id="400" r:id="rId16"/>
    <p:sldId id="402" r:id="rId17"/>
  </p:sldIdLst>
  <p:sldSz cx="18288000" cy="10287000"/>
  <p:notesSz cx="6858000" cy="9144000"/>
  <p:embeddedFontLst>
    <p:embeddedFont>
      <p:font typeface="Myriad Ultra-Bold" panose="020B0604020202020204" charset="0"/>
      <p:regular r:id="rId19"/>
    </p:embeddedFont>
    <p:embeddedFont>
      <p:font typeface="PT Sans" panose="020B0503020203020204" pitchFamily="3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Cudahy" userId="8dd3b19d-d9be-4398-9732-fc147bce4d62" providerId="ADAL" clId="{8F3025A8-DCF2-4904-98F4-EA53735AAA57}"/>
    <pc:docChg chg="undo custSel addSld delSld modSld">
      <pc:chgData name="Jenny Cudahy" userId="8dd3b19d-d9be-4398-9732-fc147bce4d62" providerId="ADAL" clId="{8F3025A8-DCF2-4904-98F4-EA53735AAA57}" dt="2025-05-17T21:21:24.810" v="23" actId="1076"/>
      <pc:docMkLst>
        <pc:docMk/>
      </pc:docMkLst>
      <pc:sldChg chg="modSp mod">
        <pc:chgData name="Jenny Cudahy" userId="8dd3b19d-d9be-4398-9732-fc147bce4d62" providerId="ADAL" clId="{8F3025A8-DCF2-4904-98F4-EA53735AAA57}" dt="2025-05-17T21:21:24.810" v="23" actId="1076"/>
        <pc:sldMkLst>
          <pc:docMk/>
          <pc:sldMk cId="0" sldId="257"/>
        </pc:sldMkLst>
        <pc:spChg chg="mod">
          <ac:chgData name="Jenny Cudahy" userId="8dd3b19d-d9be-4398-9732-fc147bce4d62" providerId="ADAL" clId="{8F3025A8-DCF2-4904-98F4-EA53735AAA57}" dt="2025-05-17T21:19:55.166" v="7" actId="1076"/>
          <ac:spMkLst>
            <pc:docMk/>
            <pc:sldMk cId="0" sldId="257"/>
            <ac:spMk id="2" creationId="{00000000-0000-0000-0000-000000000000}"/>
          </ac:spMkLst>
        </pc:spChg>
        <pc:spChg chg="mod">
          <ac:chgData name="Jenny Cudahy" userId="8dd3b19d-d9be-4398-9732-fc147bce4d62" providerId="ADAL" clId="{8F3025A8-DCF2-4904-98F4-EA53735AAA57}" dt="2025-05-17T21:21:24.810" v="23" actId="1076"/>
          <ac:spMkLst>
            <pc:docMk/>
            <pc:sldMk cId="0" sldId="257"/>
            <ac:spMk id="4" creationId="{00000000-0000-0000-0000-000000000000}"/>
          </ac:spMkLst>
        </pc:spChg>
      </pc:sldChg>
      <pc:sldChg chg="del">
        <pc:chgData name="Jenny Cudahy" userId="8dd3b19d-d9be-4398-9732-fc147bce4d62" providerId="ADAL" clId="{8F3025A8-DCF2-4904-98F4-EA53735AAA57}" dt="2025-05-17T21:19:39.739" v="5" actId="2696"/>
        <pc:sldMkLst>
          <pc:docMk/>
          <pc:sldMk cId="0" sldId="258"/>
        </pc:sldMkLst>
      </pc:sldChg>
      <pc:sldChg chg="add">
        <pc:chgData name="Jenny Cudahy" userId="8dd3b19d-d9be-4398-9732-fc147bce4d62" providerId="ADAL" clId="{8F3025A8-DCF2-4904-98F4-EA53735AAA57}" dt="2025-05-17T21:19:33.173" v="0"/>
        <pc:sldMkLst>
          <pc:docMk/>
          <pc:sldMk cId="1521541367" sldId="287"/>
        </pc:sldMkLst>
      </pc:sldChg>
      <pc:sldChg chg="modSp add mod">
        <pc:chgData name="Jenny Cudahy" userId="8dd3b19d-d9be-4398-9732-fc147bce4d62" providerId="ADAL" clId="{8F3025A8-DCF2-4904-98F4-EA53735AAA57}" dt="2025-05-17T21:19:33.239" v="2" actId="27636"/>
        <pc:sldMkLst>
          <pc:docMk/>
          <pc:sldMk cId="2039194392" sldId="290"/>
        </pc:sldMkLst>
        <pc:spChg chg="mod">
          <ac:chgData name="Jenny Cudahy" userId="8dd3b19d-d9be-4398-9732-fc147bce4d62" providerId="ADAL" clId="{8F3025A8-DCF2-4904-98F4-EA53735AAA57}" dt="2025-05-17T21:19:33.239" v="1" actId="27636"/>
          <ac:spMkLst>
            <pc:docMk/>
            <pc:sldMk cId="2039194392" sldId="290"/>
            <ac:spMk id="3" creationId="{00000000-0000-0000-0000-000000000000}"/>
          </ac:spMkLst>
        </pc:spChg>
        <pc:spChg chg="mod">
          <ac:chgData name="Jenny Cudahy" userId="8dd3b19d-d9be-4398-9732-fc147bce4d62" providerId="ADAL" clId="{8F3025A8-DCF2-4904-98F4-EA53735AAA57}" dt="2025-05-17T21:19:33.239" v="2" actId="27636"/>
          <ac:spMkLst>
            <pc:docMk/>
            <pc:sldMk cId="2039194392" sldId="290"/>
            <ac:spMk id="4" creationId="{00000000-0000-0000-0000-000000000000}"/>
          </ac:spMkLst>
        </pc:spChg>
      </pc:sldChg>
      <pc:sldChg chg="add modTransition">
        <pc:chgData name="Jenny Cudahy" userId="8dd3b19d-d9be-4398-9732-fc147bce4d62" providerId="ADAL" clId="{8F3025A8-DCF2-4904-98F4-EA53735AAA57}" dt="2025-05-17T21:19:33.173" v="0"/>
        <pc:sldMkLst>
          <pc:docMk/>
          <pc:sldMk cId="4228947384" sldId="292"/>
        </pc:sldMkLst>
      </pc:sldChg>
      <pc:sldChg chg="add">
        <pc:chgData name="Jenny Cudahy" userId="8dd3b19d-d9be-4398-9732-fc147bce4d62" providerId="ADAL" clId="{8F3025A8-DCF2-4904-98F4-EA53735AAA57}" dt="2025-05-17T21:19:33.173" v="0"/>
        <pc:sldMkLst>
          <pc:docMk/>
          <pc:sldMk cId="796204618" sldId="295"/>
        </pc:sldMkLst>
      </pc:sldChg>
      <pc:sldChg chg="add">
        <pc:chgData name="Jenny Cudahy" userId="8dd3b19d-d9be-4398-9732-fc147bce4d62" providerId="ADAL" clId="{8F3025A8-DCF2-4904-98F4-EA53735AAA57}" dt="2025-05-17T21:19:33.173" v="0"/>
        <pc:sldMkLst>
          <pc:docMk/>
          <pc:sldMk cId="3102250665" sldId="299"/>
        </pc:sldMkLst>
      </pc:sldChg>
      <pc:sldChg chg="add">
        <pc:chgData name="Jenny Cudahy" userId="8dd3b19d-d9be-4398-9732-fc147bce4d62" providerId="ADAL" clId="{8F3025A8-DCF2-4904-98F4-EA53735AAA57}" dt="2025-05-17T21:19:33.173" v="0"/>
        <pc:sldMkLst>
          <pc:docMk/>
          <pc:sldMk cId="1359756590" sldId="345"/>
        </pc:sldMkLst>
      </pc:sldChg>
      <pc:sldChg chg="modSp add modTransition">
        <pc:chgData name="Jenny Cudahy" userId="8dd3b19d-d9be-4398-9732-fc147bce4d62" providerId="ADAL" clId="{8F3025A8-DCF2-4904-98F4-EA53735AAA57}" dt="2025-05-17T21:19:33.173" v="0"/>
        <pc:sldMkLst>
          <pc:docMk/>
          <pc:sldMk cId="3804361860" sldId="386"/>
        </pc:sldMkLst>
        <pc:spChg chg="mod">
          <ac:chgData name="Jenny Cudahy" userId="8dd3b19d-d9be-4398-9732-fc147bce4d62" providerId="ADAL" clId="{8F3025A8-DCF2-4904-98F4-EA53735AAA57}" dt="2025-05-17T21:19:33.173" v="0"/>
          <ac:spMkLst>
            <pc:docMk/>
            <pc:sldMk cId="3804361860" sldId="386"/>
            <ac:spMk id="2" creationId="{00000000-0000-0000-0000-000000000000}"/>
          </ac:spMkLst>
        </pc:spChg>
      </pc:sldChg>
      <pc:sldChg chg="add">
        <pc:chgData name="Jenny Cudahy" userId="8dd3b19d-d9be-4398-9732-fc147bce4d62" providerId="ADAL" clId="{8F3025A8-DCF2-4904-98F4-EA53735AAA57}" dt="2025-05-17T21:19:33.173" v="0"/>
        <pc:sldMkLst>
          <pc:docMk/>
          <pc:sldMk cId="1844693994" sldId="388"/>
        </pc:sldMkLst>
      </pc:sldChg>
      <pc:sldChg chg="modSp add modTransition">
        <pc:chgData name="Jenny Cudahy" userId="8dd3b19d-d9be-4398-9732-fc147bce4d62" providerId="ADAL" clId="{8F3025A8-DCF2-4904-98F4-EA53735AAA57}" dt="2025-05-17T21:19:33.173" v="0"/>
        <pc:sldMkLst>
          <pc:docMk/>
          <pc:sldMk cId="2715112408" sldId="389"/>
        </pc:sldMkLst>
        <pc:spChg chg="mod">
          <ac:chgData name="Jenny Cudahy" userId="8dd3b19d-d9be-4398-9732-fc147bce4d62" providerId="ADAL" clId="{8F3025A8-DCF2-4904-98F4-EA53735AAA57}" dt="2025-05-17T21:19:33.173" v="0"/>
          <ac:spMkLst>
            <pc:docMk/>
            <pc:sldMk cId="2715112408" sldId="389"/>
            <ac:spMk id="2" creationId="{00000000-0000-0000-0000-000000000000}"/>
          </ac:spMkLst>
        </pc:spChg>
      </pc:sldChg>
      <pc:sldChg chg="modSp add modTransition">
        <pc:chgData name="Jenny Cudahy" userId="8dd3b19d-d9be-4398-9732-fc147bce4d62" providerId="ADAL" clId="{8F3025A8-DCF2-4904-98F4-EA53735AAA57}" dt="2025-05-17T21:19:33.173" v="0"/>
        <pc:sldMkLst>
          <pc:docMk/>
          <pc:sldMk cId="4004846854" sldId="390"/>
        </pc:sldMkLst>
        <pc:spChg chg="mod">
          <ac:chgData name="Jenny Cudahy" userId="8dd3b19d-d9be-4398-9732-fc147bce4d62" providerId="ADAL" clId="{8F3025A8-DCF2-4904-98F4-EA53735AAA57}" dt="2025-05-17T21:19:33.173" v="0"/>
          <ac:spMkLst>
            <pc:docMk/>
            <pc:sldMk cId="4004846854" sldId="390"/>
            <ac:spMk id="2" creationId="{00000000-0000-0000-0000-000000000000}"/>
          </ac:spMkLst>
        </pc:spChg>
      </pc:sldChg>
      <pc:sldChg chg="modSp add mod">
        <pc:chgData name="Jenny Cudahy" userId="8dd3b19d-d9be-4398-9732-fc147bce4d62" providerId="ADAL" clId="{8F3025A8-DCF2-4904-98F4-EA53735AAA57}" dt="2025-05-17T21:19:33.300" v="3" actId="27636"/>
        <pc:sldMkLst>
          <pc:docMk/>
          <pc:sldMk cId="3789917866" sldId="400"/>
        </pc:sldMkLst>
        <pc:spChg chg="mod">
          <ac:chgData name="Jenny Cudahy" userId="8dd3b19d-d9be-4398-9732-fc147bce4d62" providerId="ADAL" clId="{8F3025A8-DCF2-4904-98F4-EA53735AAA57}" dt="2025-05-17T21:19:33.300" v="3" actId="27636"/>
          <ac:spMkLst>
            <pc:docMk/>
            <pc:sldMk cId="3789917866" sldId="400"/>
            <ac:spMk id="5" creationId="{637B6281-F8EC-E033-6D42-880D3F6345AF}"/>
          </ac:spMkLst>
        </pc:spChg>
      </pc:sldChg>
      <pc:sldChg chg="modSp add mod">
        <pc:chgData name="Jenny Cudahy" userId="8dd3b19d-d9be-4398-9732-fc147bce4d62" providerId="ADAL" clId="{8F3025A8-DCF2-4904-98F4-EA53735AAA57}" dt="2025-05-17T21:19:33.313" v="4" actId="27636"/>
        <pc:sldMkLst>
          <pc:docMk/>
          <pc:sldMk cId="3410335032" sldId="402"/>
        </pc:sldMkLst>
        <pc:spChg chg="mod">
          <ac:chgData name="Jenny Cudahy" userId="8dd3b19d-d9be-4398-9732-fc147bce4d62" providerId="ADAL" clId="{8F3025A8-DCF2-4904-98F4-EA53735AAA57}" dt="2025-05-17T21:19:33.313" v="4" actId="27636"/>
          <ac:spMkLst>
            <pc:docMk/>
            <pc:sldMk cId="3410335032" sldId="402"/>
            <ac:spMk id="2" creationId="{C3FDB70A-9686-B70F-C907-4251A38C9B62}"/>
          </ac:spMkLst>
        </pc:spChg>
      </pc:sldChg>
      <pc:sldChg chg="add">
        <pc:chgData name="Jenny Cudahy" userId="8dd3b19d-d9be-4398-9732-fc147bce4d62" providerId="ADAL" clId="{8F3025A8-DCF2-4904-98F4-EA53735AAA57}" dt="2025-05-17T21:19:33.173" v="0"/>
        <pc:sldMkLst>
          <pc:docMk/>
          <pc:sldMk cId="1100011233" sldId="403"/>
        </pc:sldMkLst>
      </pc:sldChg>
      <pc:sldChg chg="add">
        <pc:chgData name="Jenny Cudahy" userId="8dd3b19d-d9be-4398-9732-fc147bce4d62" providerId="ADAL" clId="{8F3025A8-DCF2-4904-98F4-EA53735AAA57}" dt="2025-05-17T21:19:33.173" v="0"/>
        <pc:sldMkLst>
          <pc:docMk/>
          <pc:sldMk cId="2180272794" sldId="404"/>
        </pc:sldMkLst>
      </pc:sldChg>
      <pc:sldChg chg="add">
        <pc:chgData name="Jenny Cudahy" userId="8dd3b19d-d9be-4398-9732-fc147bce4d62" providerId="ADAL" clId="{8F3025A8-DCF2-4904-98F4-EA53735AAA57}" dt="2025-05-17T21:19:33.173" v="0"/>
        <pc:sldMkLst>
          <pc:docMk/>
          <pc:sldMk cId="3960048978" sldId="405"/>
        </pc:sldMkLst>
      </pc:sldChg>
    </pc:docChg>
  </pc:docChgLst>
  <pc:docChgLst>
    <pc:chgData name="Jenny Cudahy" userId="8dd3b19d-d9be-4398-9732-fc147bce4d62" providerId="ADAL" clId="{909A4EE9-549F-41A6-BA51-9827A63E934E}"/>
    <pc:docChg chg="delSld">
      <pc:chgData name="Jenny Cudahy" userId="8dd3b19d-d9be-4398-9732-fc147bce4d62" providerId="ADAL" clId="{909A4EE9-549F-41A6-BA51-9827A63E934E}" dt="2025-06-02T14:12:25.946" v="0" actId="2696"/>
      <pc:docMkLst>
        <pc:docMk/>
      </pc:docMkLst>
      <pc:sldChg chg="del">
        <pc:chgData name="Jenny Cudahy" userId="8dd3b19d-d9be-4398-9732-fc147bce4d62" providerId="ADAL" clId="{909A4EE9-549F-41A6-BA51-9827A63E934E}" dt="2025-06-02T14:12:25.946" v="0" actId="2696"/>
        <pc:sldMkLst>
          <pc:docMk/>
          <pc:sldMk cId="0" sldId="259"/>
        </pc:sldMkLst>
      </pc:sldChg>
      <pc:sldChg chg="del">
        <pc:chgData name="Jenny Cudahy" userId="8dd3b19d-d9be-4398-9732-fc147bce4d62" providerId="ADAL" clId="{909A4EE9-549F-41A6-BA51-9827A63E934E}" dt="2025-06-02T14:12:25.946" v="0" actId="2696"/>
        <pc:sldMkLst>
          <pc:docMk/>
          <pc:sldMk cId="0" sldId="260"/>
        </pc:sldMkLst>
      </pc:sldChg>
      <pc:sldChg chg="del">
        <pc:chgData name="Jenny Cudahy" userId="8dd3b19d-d9be-4398-9732-fc147bce4d62" providerId="ADAL" clId="{909A4EE9-549F-41A6-BA51-9827A63E934E}" dt="2025-06-02T14:12:25.946" v="0" actId="2696"/>
        <pc:sldMkLst>
          <pc:docMk/>
          <pc:sldMk cId="4228947384"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83539-11F9-44AF-88E3-0D53E5E13EF1}"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F644F-8F1A-46E2-A777-619D15852DF2}" type="slidenum">
              <a:rPr lang="en-US" smtClean="0"/>
              <a:t>‹#›</a:t>
            </a:fld>
            <a:endParaRPr lang="en-US"/>
          </a:p>
        </p:txBody>
      </p:sp>
    </p:spTree>
    <p:extLst>
      <p:ext uri="{BB962C8B-B14F-4D97-AF65-F5344CB8AC3E}">
        <p14:creationId xmlns:p14="http://schemas.microsoft.com/office/powerpoint/2010/main" val="421692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3B777BE-D7DF-4DDC-A1FD-A04584D0F157}" type="slidenum">
              <a:rPr lang="en-US" smtClean="0"/>
              <a:pPr/>
              <a:t>5</a:t>
            </a:fld>
            <a:endParaRPr lang="en-US"/>
          </a:p>
        </p:txBody>
      </p:sp>
    </p:spTree>
    <p:extLst>
      <p:ext uri="{BB962C8B-B14F-4D97-AF65-F5344CB8AC3E}">
        <p14:creationId xmlns:p14="http://schemas.microsoft.com/office/powerpoint/2010/main" val="109010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3B777BE-D7DF-4DDC-A1FD-A04584D0F157}" type="slidenum">
              <a:rPr lang="en-US" smtClean="0"/>
              <a:pPr/>
              <a:t>6</a:t>
            </a:fld>
            <a:endParaRPr lang="en-US"/>
          </a:p>
        </p:txBody>
      </p:sp>
    </p:spTree>
    <p:extLst>
      <p:ext uri="{BB962C8B-B14F-4D97-AF65-F5344CB8AC3E}">
        <p14:creationId xmlns:p14="http://schemas.microsoft.com/office/powerpoint/2010/main" val="54089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3B777BE-D7DF-4DDC-A1FD-A04584D0F157}" type="slidenum">
              <a:rPr lang="en-US" smtClean="0"/>
              <a:pPr/>
              <a:t>8</a:t>
            </a:fld>
            <a:endParaRPr lang="en-US"/>
          </a:p>
        </p:txBody>
      </p:sp>
    </p:spTree>
    <p:extLst>
      <p:ext uri="{BB962C8B-B14F-4D97-AF65-F5344CB8AC3E}">
        <p14:creationId xmlns:p14="http://schemas.microsoft.com/office/powerpoint/2010/main" val="276024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12</a:t>
            </a:fld>
            <a:endParaRPr lang="en-US"/>
          </a:p>
        </p:txBody>
      </p:sp>
    </p:spTree>
    <p:extLst>
      <p:ext uri="{BB962C8B-B14F-4D97-AF65-F5344CB8AC3E}">
        <p14:creationId xmlns:p14="http://schemas.microsoft.com/office/powerpoint/2010/main" val="411596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3B777BE-D7DF-4DDC-A1FD-A04584D0F157}" type="slidenum">
              <a:rPr lang="en-US" smtClean="0"/>
              <a:pPr/>
              <a:t>13</a:t>
            </a:fld>
            <a:endParaRPr lang="en-US"/>
          </a:p>
        </p:txBody>
      </p:sp>
    </p:spTree>
    <p:extLst>
      <p:ext uri="{BB962C8B-B14F-4D97-AF65-F5344CB8AC3E}">
        <p14:creationId xmlns:p14="http://schemas.microsoft.com/office/powerpoint/2010/main" val="303883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3B777BE-D7DF-4DDC-A1FD-A04584D0F157}" type="slidenum">
              <a:rPr lang="en-US" smtClean="0"/>
              <a:pPr/>
              <a:t>14</a:t>
            </a:fld>
            <a:endParaRPr lang="en-US"/>
          </a:p>
        </p:txBody>
      </p:sp>
    </p:spTree>
    <p:extLst>
      <p:ext uri="{BB962C8B-B14F-4D97-AF65-F5344CB8AC3E}">
        <p14:creationId xmlns:p14="http://schemas.microsoft.com/office/powerpoint/2010/main" val="191328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and Slide">
    <p:bg>
      <p:bgPr>
        <a:solidFill>
          <a:srgbClr val="0000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Slide Number Placeholder 3"/>
          <p:cNvSpPr>
            <a:spLocks noGrp="1"/>
          </p:cNvSpPr>
          <p:nvPr>
            <p:ph type="sldNum" sz="quarter" idx="11"/>
          </p:nvPr>
        </p:nvSpPr>
        <p:spPr/>
        <p:txBody>
          <a:bodyPr/>
          <a:lstStyle/>
          <a:p>
            <a:fld id="{E2BEBCCA-46BE-4AF2-8B43-A762ABBDDA38}"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
            <a:ext cx="18288000" cy="10287000"/>
          </a:xfrm>
          <a:prstGeom prst="rect">
            <a:avLst/>
          </a:prstGeom>
        </p:spPr>
      </p:pic>
      <p:pic>
        <p:nvPicPr>
          <p:cNvPr id="6" name="Picture 15">
            <a:extLst>
              <a:ext uri="{FF2B5EF4-FFF2-40B4-BE49-F238E27FC236}">
                <a16:creationId xmlns:a16="http://schemas.microsoft.com/office/drawing/2014/main" id="{6F93A72B-6F7B-F24F-BFEA-F8E7475D9B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35576" y="7914790"/>
            <a:ext cx="1830424" cy="1260960"/>
          </a:xfrm>
          <a:prstGeom prst="rect">
            <a:avLst/>
          </a:prstGeom>
          <a:noFill/>
        </p:spPr>
      </p:pic>
    </p:spTree>
    <p:extLst>
      <p:ext uri="{BB962C8B-B14F-4D97-AF65-F5344CB8AC3E}">
        <p14:creationId xmlns:p14="http://schemas.microsoft.com/office/powerpoint/2010/main" val="24360341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_5">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8" y="0"/>
            <a:ext cx="18288000" cy="10302240"/>
          </a:xfrm>
          <a:prstGeom prst="rect">
            <a:avLst/>
          </a:prstGeom>
        </p:spPr>
      </p:pic>
      <p:sp>
        <p:nvSpPr>
          <p:cNvPr id="4" name="Rectangle 3"/>
          <p:cNvSpPr/>
          <p:nvPr userDrawn="1"/>
        </p:nvSpPr>
        <p:spPr bwMode="auto">
          <a:xfrm>
            <a:off x="0" y="849600"/>
            <a:ext cx="12326400" cy="3672000"/>
          </a:xfrm>
          <a:prstGeom prst="rect">
            <a:avLst/>
          </a:prstGeom>
          <a:solidFill>
            <a:schemeClr val="accent1">
              <a:alpha val="70000"/>
            </a:schemeClr>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15" name="Rectangle 14"/>
          <p:cNvSpPr/>
          <p:nvPr userDrawn="1"/>
        </p:nvSpPr>
        <p:spPr bwMode="auto">
          <a:xfrm>
            <a:off x="12326399" y="849600"/>
            <a:ext cx="5945358" cy="3672000"/>
          </a:xfrm>
          <a:prstGeom prst="rect">
            <a:avLst/>
          </a:prstGeom>
          <a:solidFill>
            <a:schemeClr val="accent6">
              <a:alpha val="70000"/>
            </a:schemeClr>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7" name="Rectangle 9"/>
          <p:cNvSpPr>
            <a:spLocks noGrp="1" noChangeArrowheads="1"/>
          </p:cNvSpPr>
          <p:nvPr>
            <p:ph type="ctrTitle" sz="quarter" hasCustomPrompt="1"/>
          </p:nvPr>
        </p:nvSpPr>
        <p:spPr>
          <a:xfrm>
            <a:off x="1850908" y="1219547"/>
            <a:ext cx="9165092" cy="1588190"/>
          </a:xfrm>
        </p:spPr>
        <p:txBody>
          <a:bodyPr lIns="0" tIns="0" rIns="0" bIns="0" anchor="t" anchorCtr="0"/>
          <a:lstStyle>
            <a:lvl1pPr algn="l">
              <a:lnSpc>
                <a:spcPts val="4200"/>
              </a:lnSpc>
              <a:defRPr sz="3600" b="1" cap="all" baseline="0">
                <a:solidFill>
                  <a:schemeClr val="tx1"/>
                </a:solidFill>
              </a:defRPr>
            </a:lvl1pPr>
          </a:lstStyle>
          <a:p>
            <a:r>
              <a:rPr lang="en-US" dirty="0"/>
              <a:t>Presentation title </a:t>
            </a:r>
            <a:br>
              <a:rPr lang="en-US" dirty="0"/>
            </a:br>
            <a:r>
              <a:rPr lang="en-US" dirty="0"/>
              <a:t>maximum three lines</a:t>
            </a:r>
          </a:p>
        </p:txBody>
      </p:sp>
      <p:sp>
        <p:nvSpPr>
          <p:cNvPr id="8" name="Rectangle 10"/>
          <p:cNvSpPr>
            <a:spLocks noGrp="1" noChangeArrowheads="1"/>
          </p:cNvSpPr>
          <p:nvPr>
            <p:ph type="subTitle" sz="quarter" idx="1" hasCustomPrompt="1"/>
          </p:nvPr>
        </p:nvSpPr>
        <p:spPr>
          <a:xfrm>
            <a:off x="1850908" y="3566482"/>
            <a:ext cx="9165092" cy="609600"/>
          </a:xfrm>
        </p:spPr>
        <p:txBody>
          <a:bodyPr lIns="0" tIns="0" rIns="0" bIns="0" anchor="b" anchorCtr="0"/>
          <a:lstStyle>
            <a:lvl1pPr marL="0" indent="0" algn="l">
              <a:spcBef>
                <a:spcPts val="0"/>
              </a:spcBef>
              <a:buFontTx/>
              <a:buNone/>
              <a:defRPr sz="2800">
                <a:solidFill>
                  <a:schemeClr val="tx1"/>
                </a:solidFill>
              </a:defRPr>
            </a:lvl1pPr>
          </a:lstStyle>
          <a:p>
            <a:r>
              <a:rPr lang="en-US" dirty="0"/>
              <a:t>Click to add date or edit Master subtitle</a:t>
            </a:r>
          </a:p>
        </p:txBody>
      </p:sp>
      <p:sp>
        <p:nvSpPr>
          <p:cNvPr id="10" name="Text Placeholder 12"/>
          <p:cNvSpPr>
            <a:spLocks noGrp="1"/>
          </p:cNvSpPr>
          <p:nvPr>
            <p:ph type="body" sz="quarter" idx="14"/>
          </p:nvPr>
        </p:nvSpPr>
        <p:spPr>
          <a:xfrm>
            <a:off x="13049658" y="1219549"/>
            <a:ext cx="5106900" cy="2956534"/>
          </a:xfrm>
        </p:spPr>
        <p:txBody>
          <a:bodyPr lIns="0" tIns="0" rIns="0" bIns="0" numCol="1" anchor="b" anchorCtr="0"/>
          <a:lstStyle>
            <a:lvl1pPr marL="0" indent="0" algn="l">
              <a:spcBef>
                <a:spcPts val="0"/>
              </a:spcBef>
              <a:buNone/>
              <a:defRPr sz="2400" baseline="0">
                <a:solidFill>
                  <a:schemeClr val="tx1"/>
                </a:solidFill>
              </a:defRPr>
            </a:lvl1pPr>
            <a:lvl2pPr marL="0" indent="0" algn="l">
              <a:spcBef>
                <a:spcPts val="0"/>
              </a:spcBef>
              <a:buNone/>
              <a:defRPr sz="2400">
                <a:solidFill>
                  <a:schemeClr val="tx1"/>
                </a:solidFill>
              </a:defRPr>
            </a:lvl2pPr>
            <a:lvl3pPr marL="0" indent="0" algn="l">
              <a:spcBef>
                <a:spcPts val="0"/>
              </a:spcBef>
              <a:buNone/>
              <a:defRPr sz="2400">
                <a:solidFill>
                  <a:schemeClr val="tx1"/>
                </a:solidFill>
              </a:defRPr>
            </a:lvl3pPr>
            <a:lvl4pPr marL="0" indent="0" algn="l">
              <a:spcBef>
                <a:spcPts val="0"/>
              </a:spcBef>
              <a:buNone/>
              <a:defRPr sz="2400">
                <a:solidFill>
                  <a:schemeClr val="tx1"/>
                </a:solidFill>
              </a:defRPr>
            </a:lvl4pPr>
            <a:lvl5pPr marL="0" indent="0" algn="l">
              <a:spcBef>
                <a:spcPts val="0"/>
              </a:spcBef>
              <a:buNone/>
              <a:defRPr sz="2400"/>
            </a:lvl5pPr>
          </a:lstStyle>
          <a:p>
            <a:pPr lvl="0"/>
            <a:r>
              <a:rPr lang="en-US"/>
              <a:t>Click to edit Master text styles</a:t>
            </a:r>
          </a:p>
          <a:p>
            <a:pPr lvl="1"/>
            <a:r>
              <a:rPr lang="en-US"/>
              <a:t>Second level</a:t>
            </a:r>
          </a:p>
        </p:txBody>
      </p:sp>
      <p:pic>
        <p:nvPicPr>
          <p:cNvPr id="9" name="Picture 15">
            <a:extLst>
              <a:ext uri="{FF2B5EF4-FFF2-40B4-BE49-F238E27FC236}">
                <a16:creationId xmlns:a16="http://schemas.microsoft.com/office/drawing/2014/main" id="{6F93A72B-6F7B-F24F-BFEA-F8E7475D9B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35576" y="7914790"/>
            <a:ext cx="1830424" cy="1260960"/>
          </a:xfrm>
          <a:prstGeom prst="rect">
            <a:avLst/>
          </a:prstGeom>
          <a:noFill/>
        </p:spPr>
      </p:pic>
    </p:spTree>
    <p:extLst>
      <p:ext uri="{BB962C8B-B14F-4D97-AF65-F5344CB8AC3E}">
        <p14:creationId xmlns:p14="http://schemas.microsoft.com/office/powerpoint/2010/main" val="31117851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er + 2 Content Graphic">
    <p:spTree>
      <p:nvGrpSpPr>
        <p:cNvPr id="1" name=""/>
        <p:cNvGrpSpPr/>
        <p:nvPr/>
      </p:nvGrpSpPr>
      <p:grpSpPr>
        <a:xfrm>
          <a:off x="0" y="0"/>
          <a:ext cx="0" cy="0"/>
          <a:chOff x="0" y="0"/>
          <a:chExt cx="0" cy="0"/>
        </a:xfrm>
      </p:grpSpPr>
      <p:sp>
        <p:nvSpPr>
          <p:cNvPr id="9" name="Rectangle 8"/>
          <p:cNvSpPr/>
          <p:nvPr userDrawn="1"/>
        </p:nvSpPr>
        <p:spPr bwMode="auto">
          <a:xfrm>
            <a:off x="9217152" y="4262628"/>
            <a:ext cx="8156448" cy="4462272"/>
          </a:xfrm>
          <a:prstGeom prst="rect">
            <a:avLst/>
          </a:prstGeom>
          <a:solidFill>
            <a:schemeClr val="bg2"/>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914400" y="4262628"/>
            <a:ext cx="8156448" cy="4462272"/>
          </a:xfrm>
          <a:prstGeom prst="rect">
            <a:avLst/>
          </a:prstGeom>
          <a:solidFill>
            <a:schemeClr val="accent6"/>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914400" y="4262628"/>
            <a:ext cx="8156448" cy="4462272"/>
          </a:xfrm>
          <a:solidFill>
            <a:schemeClr val="accent6"/>
          </a:solidFill>
        </p:spPr>
        <p:txBody>
          <a:bodyPr lIns="274320" tIns="274320" rIns="274320"/>
          <a:lstStyle>
            <a:lvl1pPr marL="333376" indent="-333376" algn="l">
              <a:buClr>
                <a:schemeClr val="tx1"/>
              </a:buClr>
              <a:buFont typeface="Arial" panose="020B0604020202020204" pitchFamily="34" charset="0"/>
              <a:buChar char="•"/>
              <a:defRPr sz="2800">
                <a:solidFill>
                  <a:schemeClr val="tx1"/>
                </a:solidFill>
              </a:defRPr>
            </a:lvl1pPr>
            <a:lvl2pPr marL="688976" indent="-336550" algn="l">
              <a:buClr>
                <a:schemeClr val="tx1"/>
              </a:buClr>
              <a:buFont typeface="Arial" panose="020B0604020202020204" pitchFamily="34" charset="0"/>
              <a:buChar char="–"/>
              <a:defRPr sz="2800">
                <a:solidFill>
                  <a:schemeClr val="tx1"/>
                </a:solidFill>
              </a:defRPr>
            </a:lvl2pPr>
            <a:lvl3pPr marL="1022350" indent="-336550" algn="l">
              <a:buClr>
                <a:schemeClr val="tx1"/>
              </a:buClr>
              <a:buFont typeface="Arial" pitchFamily="34" charset="0"/>
              <a:buChar char="•"/>
              <a:defRPr sz="2800">
                <a:solidFill>
                  <a:schemeClr val="tx1"/>
                </a:solidFill>
              </a:defRPr>
            </a:lvl3pPr>
            <a:lvl4pPr marL="1377950" indent="-336550" algn="l">
              <a:buClr>
                <a:schemeClr val="tx1"/>
              </a:buClr>
              <a:buFont typeface="Arial" panose="020B0604020202020204" pitchFamily="34" charset="0"/>
              <a:buChar char="–"/>
              <a:defRPr sz="2800">
                <a:solidFill>
                  <a:schemeClr val="tx1"/>
                </a:solidFill>
              </a:defRPr>
            </a:lvl4pPr>
            <a:lvl5pPr marL="1365250" indent="-336550" algn="l">
              <a:buClr>
                <a:schemeClr val="bg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p:txBody>
      </p:sp>
      <p:sp>
        <p:nvSpPr>
          <p:cNvPr id="16" name="Content Placeholder 14"/>
          <p:cNvSpPr>
            <a:spLocks noGrp="1"/>
          </p:cNvSpPr>
          <p:nvPr>
            <p:ph sz="quarter" idx="14" hasCustomPrompt="1"/>
          </p:nvPr>
        </p:nvSpPr>
        <p:spPr>
          <a:xfrm>
            <a:off x="9217152" y="4262628"/>
            <a:ext cx="8156448" cy="4462272"/>
          </a:xfrm>
          <a:solidFill>
            <a:schemeClr val="bg2"/>
          </a:solidFill>
        </p:spPr>
        <p:txBody>
          <a:bodyPr lIns="274320" tIns="274320" rIns="274320"/>
          <a:lstStyle>
            <a:lvl1pPr marL="333376" indent="-333376" algn="l">
              <a:buClr>
                <a:schemeClr val="tx1"/>
              </a:buClr>
              <a:buFont typeface="Arial" panose="020B0604020202020204" pitchFamily="34" charset="0"/>
              <a:buChar char="•"/>
              <a:defRPr sz="2800">
                <a:solidFill>
                  <a:schemeClr val="tx1"/>
                </a:solidFill>
              </a:defRPr>
            </a:lvl1pPr>
            <a:lvl2pPr marL="688976" indent="-336550" algn="l">
              <a:buClr>
                <a:schemeClr val="tx1"/>
              </a:buClr>
              <a:buFont typeface="Arial" panose="020B0604020202020204" pitchFamily="34" charset="0"/>
              <a:buChar char="–"/>
              <a:defRPr sz="2800">
                <a:solidFill>
                  <a:schemeClr val="tx1"/>
                </a:solidFill>
              </a:defRPr>
            </a:lvl2pPr>
            <a:lvl3pPr marL="1022350" indent="-336550" algn="l">
              <a:buClr>
                <a:schemeClr val="tx1"/>
              </a:buClr>
              <a:buFont typeface="Arial" pitchFamily="34" charset="0"/>
              <a:buChar char="•"/>
              <a:defRPr sz="2800">
                <a:solidFill>
                  <a:schemeClr val="tx1"/>
                </a:solidFill>
              </a:defRPr>
            </a:lvl3pPr>
            <a:lvl4pPr marL="1377950" indent="-336550" algn="l">
              <a:buClr>
                <a:schemeClr val="tx1"/>
              </a:buClr>
              <a:buFont typeface="Arial" panose="020B0604020202020204" pitchFamily="34" charset="0"/>
              <a:buChar char="–"/>
              <a:tabLst/>
              <a:defRPr sz="2800">
                <a:solidFill>
                  <a:schemeClr val="tx1"/>
                </a:solidFill>
              </a:defRPr>
            </a:lvl4pPr>
            <a:lvl5pPr marL="1365250" indent="-336550" algn="l">
              <a:buClr>
                <a:schemeClr val="bg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a:xfrm>
            <a:off x="914400" y="914400"/>
            <a:ext cx="16459200" cy="1463040"/>
          </a:xfrm>
        </p:spPr>
        <p:txBody>
          <a:bodyPr anchor="b"/>
          <a:lstStyle>
            <a:lvl1pPr>
              <a:defRPr sz="3600" b="1">
                <a:solidFill>
                  <a:schemeClr val="accent1"/>
                </a:solidFill>
                <a:latin typeface="+mn-lt"/>
              </a:defRPr>
            </a:lvl1pPr>
          </a:lstStyle>
          <a:p>
            <a:r>
              <a:rPr lang="en-US" dirty="0"/>
              <a:t>CLICK TO add TITLE</a:t>
            </a:r>
          </a:p>
        </p:txBody>
      </p:sp>
      <p:sp>
        <p:nvSpPr>
          <p:cNvPr id="23" name="Text Placeholder 22"/>
          <p:cNvSpPr>
            <a:spLocks noGrp="1"/>
          </p:cNvSpPr>
          <p:nvPr>
            <p:ph type="body" sz="quarter" idx="16"/>
          </p:nvPr>
        </p:nvSpPr>
        <p:spPr>
          <a:xfrm>
            <a:off x="914400" y="2918446"/>
            <a:ext cx="16459200" cy="1219200"/>
          </a:xfrm>
          <a:solidFill>
            <a:schemeClr val="accent1"/>
          </a:solidFill>
        </p:spPr>
        <p:txBody>
          <a:bodyPr lIns="274320" anchor="ctr"/>
          <a:lstStyle>
            <a:lvl1pPr marL="0" indent="0">
              <a:buNone/>
              <a:defRPr>
                <a:solidFill>
                  <a:schemeClr val="tx1"/>
                </a:solidFill>
              </a:defRPr>
            </a:lvl1pPr>
          </a:lstStyle>
          <a:p>
            <a:pPr lvl="0"/>
            <a:r>
              <a:rPr lang="en-US" dirty="0"/>
              <a:t>Edit Master text styles</a:t>
            </a:r>
          </a:p>
        </p:txBody>
      </p:sp>
      <p:sp>
        <p:nvSpPr>
          <p:cNvPr id="4" name="Date Placeholder 3"/>
          <p:cNvSpPr>
            <a:spLocks noGrp="1"/>
          </p:cNvSpPr>
          <p:nvPr>
            <p:ph type="dt" sz="half" idx="10"/>
          </p:nvPr>
        </p:nvSpPr>
        <p:spPr/>
        <p:txBody>
          <a:bodyPr/>
          <a:lstStyle/>
          <a:p>
            <a:endParaRPr lang="en-US" altLang="en-US"/>
          </a:p>
        </p:txBody>
      </p:sp>
      <p:sp>
        <p:nvSpPr>
          <p:cNvPr id="11" name="Slide Number Placeholder 11"/>
          <p:cNvSpPr>
            <a:spLocks noGrp="1"/>
          </p:cNvSpPr>
          <p:nvPr>
            <p:ph type="sldNum" sz="quarter" idx="4"/>
          </p:nvPr>
        </p:nvSpPr>
        <p:spPr>
          <a:xfrm>
            <a:off x="14539031" y="9368793"/>
            <a:ext cx="1234370" cy="549274"/>
          </a:xfrm>
          <a:prstGeom prst="rect">
            <a:avLst/>
          </a:prstGeom>
        </p:spPr>
        <p:txBody>
          <a:bodyPr vert="horz" lIns="91440" tIns="45720" rIns="91440" bIns="45720" rtlCol="0" anchor="ctr"/>
          <a:lstStyle>
            <a:lvl1pPr algn="r">
              <a:defRPr sz="2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25147530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14400"/>
            <a:ext cx="16459200" cy="1463040"/>
          </a:xfrm>
        </p:spPr>
        <p:txBody>
          <a:bodyPr anchor="b"/>
          <a:lstStyle>
            <a:lvl1pPr>
              <a:defRPr sz="3600" b="1">
                <a:solidFill>
                  <a:schemeClr val="accent1"/>
                </a:solidFill>
                <a:latin typeface="+mn-lt"/>
              </a:defRPr>
            </a:lvl1pPr>
          </a:lstStyle>
          <a:p>
            <a:r>
              <a:rPr lang="en-US" dirty="0"/>
              <a:t>CLICK TO add TITLE.</a:t>
            </a:r>
          </a:p>
        </p:txBody>
      </p:sp>
      <p:sp>
        <p:nvSpPr>
          <p:cNvPr id="3" name="Content Placeholder 2"/>
          <p:cNvSpPr>
            <a:spLocks noGrp="1"/>
          </p:cNvSpPr>
          <p:nvPr>
            <p:ph idx="1"/>
          </p:nvPr>
        </p:nvSpPr>
        <p:spPr>
          <a:xfrm>
            <a:off x="914398" y="2933700"/>
            <a:ext cx="8046720" cy="5791200"/>
          </a:xfrm>
        </p:spPr>
        <p:txBody>
          <a:bodyPr/>
          <a:lstStyle>
            <a:lvl1pPr>
              <a:buClr>
                <a:schemeClr val="accent1"/>
              </a:buClr>
              <a:buFont typeface="Arial" pitchFamily="34" charset="0"/>
              <a:buChar char="•"/>
              <a:defRPr sz="3200">
                <a:solidFill>
                  <a:sysClr val="windowText" lastClr="000000"/>
                </a:solidFill>
              </a:defRPr>
            </a:lvl1pPr>
            <a:lvl2pPr marL="803276" indent="-346076">
              <a:buClr>
                <a:schemeClr val="accent1"/>
              </a:buClr>
              <a:buFont typeface="Arial" panose="020B0604020202020204" pitchFamily="34" charset="0"/>
              <a:buChar char="–"/>
              <a:defRPr sz="3200">
                <a:solidFill>
                  <a:sysClr val="windowText" lastClr="000000"/>
                </a:solidFill>
              </a:defRPr>
            </a:lvl2pPr>
            <a:lvl3pPr marL="1368426" indent="-457200">
              <a:buClr>
                <a:schemeClr val="accent1"/>
              </a:buClr>
              <a:defRPr sz="3200">
                <a:solidFill>
                  <a:sysClr val="windowText" lastClr="000000"/>
                </a:solidFill>
              </a:defRPr>
            </a:lvl3pPr>
            <a:lvl4pPr>
              <a:buClr>
                <a:schemeClr val="accent3"/>
              </a:buClr>
              <a:defRPr sz="3200"/>
            </a:lvl4pPr>
            <a:lvl5pPr>
              <a:buClr>
                <a:schemeClr val="accent3"/>
              </a:buClr>
              <a:defRPr sz="3200"/>
            </a:lvl5pPr>
          </a:lstStyle>
          <a:p>
            <a:pPr lvl="0"/>
            <a:r>
              <a:rPr lang="en-US" dirty="0"/>
              <a:t>Edit Master text styles</a:t>
            </a:r>
          </a:p>
          <a:p>
            <a:pPr lvl="1"/>
            <a:r>
              <a:rPr lang="en-US" dirty="0"/>
              <a:t>Second level</a:t>
            </a:r>
          </a:p>
          <a:p>
            <a:pPr lvl="2"/>
            <a:r>
              <a:rPr lang="en-US" dirty="0"/>
              <a:t>Third level</a:t>
            </a:r>
          </a:p>
        </p:txBody>
      </p:sp>
      <p:sp>
        <p:nvSpPr>
          <p:cNvPr id="8" name="Content Placeholder 2"/>
          <p:cNvSpPr>
            <a:spLocks noGrp="1"/>
          </p:cNvSpPr>
          <p:nvPr>
            <p:ph idx="13"/>
          </p:nvPr>
        </p:nvSpPr>
        <p:spPr>
          <a:xfrm>
            <a:off x="9326880" y="2933700"/>
            <a:ext cx="8046720" cy="5791200"/>
          </a:xfrm>
        </p:spPr>
        <p:txBody>
          <a:bodyPr/>
          <a:lstStyle>
            <a:lvl1pPr>
              <a:buClr>
                <a:schemeClr val="accent1"/>
              </a:buClr>
              <a:buFont typeface="Arial" pitchFamily="34" charset="0"/>
              <a:buChar char="•"/>
              <a:defRPr sz="3200">
                <a:solidFill>
                  <a:sysClr val="windowText" lastClr="000000"/>
                </a:solidFill>
              </a:defRPr>
            </a:lvl1pPr>
            <a:lvl2pPr marL="695326" indent="-346076">
              <a:buClr>
                <a:schemeClr val="accent1"/>
              </a:buClr>
              <a:buFont typeface="Arial" panose="020B0604020202020204" pitchFamily="34" charset="0"/>
              <a:buChar char="–"/>
              <a:defRPr sz="3200">
                <a:solidFill>
                  <a:sysClr val="windowText" lastClr="000000"/>
                </a:solidFill>
              </a:defRPr>
            </a:lvl2pPr>
            <a:lvl3pPr marL="1371600" indent="-460376">
              <a:buClr>
                <a:schemeClr val="accent1"/>
              </a:buClr>
              <a:defRPr sz="3200">
                <a:solidFill>
                  <a:sysClr val="windowText" lastClr="000000"/>
                </a:solidFill>
              </a:defRPr>
            </a:lvl3pPr>
            <a:lvl4pPr>
              <a:buClr>
                <a:schemeClr val="accent3"/>
              </a:buClr>
              <a:defRPr sz="3200"/>
            </a:lvl4pPr>
            <a:lvl5pPr>
              <a:buClr>
                <a:schemeClr val="accent3"/>
              </a:buClr>
              <a:defRPr sz="3200"/>
            </a:lvl5pPr>
          </a:lstStyle>
          <a:p>
            <a:pPr lvl="0"/>
            <a:r>
              <a:rPr lang="en-US" dirty="0"/>
              <a:t>Edit Master text styles</a:t>
            </a:r>
          </a:p>
          <a:p>
            <a:pPr lvl="1"/>
            <a:r>
              <a:rPr lang="en-US" dirty="0"/>
              <a:t>Second level</a:t>
            </a:r>
          </a:p>
          <a:p>
            <a:pPr lvl="2"/>
            <a:r>
              <a:rPr lang="en-US" dirty="0"/>
              <a:t>Third level</a:t>
            </a:r>
          </a:p>
        </p:txBody>
      </p:sp>
      <p:sp>
        <p:nvSpPr>
          <p:cNvPr id="6" name="Slide Number Placeholder 11"/>
          <p:cNvSpPr>
            <a:spLocks noGrp="1"/>
          </p:cNvSpPr>
          <p:nvPr>
            <p:ph type="sldNum" sz="quarter" idx="4"/>
          </p:nvPr>
        </p:nvSpPr>
        <p:spPr>
          <a:xfrm>
            <a:off x="14539031" y="9368793"/>
            <a:ext cx="1234370" cy="549274"/>
          </a:xfrm>
          <a:prstGeom prst="rect">
            <a:avLst/>
          </a:prstGeom>
        </p:spPr>
        <p:txBody>
          <a:bodyPr vert="horz" lIns="91440" tIns="45720" rIns="91440" bIns="45720" rtlCol="0" anchor="ctr"/>
          <a:lstStyle>
            <a:lvl1pPr algn="r">
              <a:defRPr sz="2000">
                <a:solidFill>
                  <a:srgbClr val="000000"/>
                </a:solidFill>
                <a:latin typeface="+mn-lt"/>
              </a:defRPr>
            </a:lvl1pPr>
          </a:lstStyle>
          <a:p>
            <a:fld id="{E2BEBCCA-46BE-4AF2-8B43-A762ABBDDA38}" type="slidenum">
              <a:rPr lang="en-US" smtClean="0"/>
              <a:pPr/>
              <a:t>‹#›</a:t>
            </a:fld>
            <a:endParaRPr lang="en-US" dirty="0"/>
          </a:p>
        </p:txBody>
      </p:sp>
      <p:sp>
        <p:nvSpPr>
          <p:cNvPr id="7" name="Rectangle 25">
            <a:extLst>
              <a:ext uri="{FF2B5EF4-FFF2-40B4-BE49-F238E27FC236}">
                <a16:creationId xmlns:a16="http://schemas.microsoft.com/office/drawing/2014/main" id="{EEB5B6CE-551C-D240-BA63-8B73D390CB02}"/>
              </a:ext>
            </a:extLst>
          </p:cNvPr>
          <p:cNvSpPr>
            <a:spLocks noGrp="1" noChangeArrowheads="1"/>
          </p:cNvSpPr>
          <p:nvPr>
            <p:ph type="dt" sz="half" idx="2"/>
          </p:nvPr>
        </p:nvSpPr>
        <p:spPr bwMode="auto">
          <a:xfrm>
            <a:off x="1371600" y="9372600"/>
            <a:ext cx="3810000" cy="685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800" b="0" baseline="0">
                <a:solidFill>
                  <a:srgbClr val="000000"/>
                </a:solidFill>
                <a:latin typeface="Arial"/>
              </a:defRPr>
            </a:lvl1pPr>
          </a:lstStyle>
          <a:p>
            <a:pPr eaLnBrk="1" hangingPunct="1">
              <a:defRPr/>
            </a:pPr>
            <a:endParaRPr lang="en-US" altLang="en-US" dirty="0">
              <a:cs typeface="Arial" charset="0"/>
            </a:endParaRPr>
          </a:p>
        </p:txBody>
      </p:sp>
    </p:spTree>
    <p:extLst>
      <p:ext uri="{BB962C8B-B14F-4D97-AF65-F5344CB8AC3E}">
        <p14:creationId xmlns:p14="http://schemas.microsoft.com/office/powerpoint/2010/main" val="40599369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Content Graphic-2">
    <p:spTree>
      <p:nvGrpSpPr>
        <p:cNvPr id="1" name=""/>
        <p:cNvGrpSpPr/>
        <p:nvPr/>
      </p:nvGrpSpPr>
      <p:grpSpPr>
        <a:xfrm>
          <a:off x="0" y="0"/>
          <a:ext cx="0" cy="0"/>
          <a:chOff x="0" y="0"/>
          <a:chExt cx="0" cy="0"/>
        </a:xfrm>
      </p:grpSpPr>
      <p:sp>
        <p:nvSpPr>
          <p:cNvPr id="18" name="Rectangle 17"/>
          <p:cNvSpPr/>
          <p:nvPr userDrawn="1"/>
        </p:nvSpPr>
        <p:spPr bwMode="auto">
          <a:xfrm>
            <a:off x="6172362" y="2927604"/>
            <a:ext cx="5943600" cy="5797296"/>
          </a:xfrm>
          <a:prstGeom prst="rect">
            <a:avLst/>
          </a:prstGeom>
          <a:solidFill>
            <a:schemeClr val="bg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0" y="2927604"/>
            <a:ext cx="5943600" cy="5797296"/>
          </a:xfrm>
          <a:prstGeom prst="rect">
            <a:avLst/>
          </a:prstGeom>
          <a:solidFill>
            <a:schemeClr val="accent6"/>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12344400" y="2927604"/>
            <a:ext cx="5943600" cy="5797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2927604"/>
            <a:ext cx="5943600" cy="5797296"/>
          </a:xfrm>
          <a:solidFill>
            <a:schemeClr val="accent6"/>
          </a:solidFill>
        </p:spPr>
        <p:txBody>
          <a:bodyPr lIns="274320" tIns="274320" rIns="274320" bIns="274320" anchor="t" anchorCtr="0"/>
          <a:lstStyle>
            <a:lvl1pPr marL="346076" indent="-346076" algn="l">
              <a:buClr>
                <a:schemeClr val="tx1"/>
              </a:buClr>
              <a:buFont typeface="Arial" panose="020B0604020202020204" pitchFamily="34" charset="0"/>
              <a:buChar char="•"/>
              <a:defRPr>
                <a:solidFill>
                  <a:schemeClr val="tx1"/>
                </a:solidFill>
              </a:defRPr>
            </a:lvl1pPr>
            <a:lvl2pPr marL="692150" indent="-346076" algn="l">
              <a:buClr>
                <a:schemeClr val="tx1"/>
              </a:buClr>
              <a:buFont typeface="Arial" panose="020B0604020202020204" pitchFamily="34" charset="0"/>
              <a:buChar char="–"/>
              <a:defRPr>
                <a:solidFill>
                  <a:schemeClr val="tx1"/>
                </a:solidFill>
              </a:defRPr>
            </a:lvl2pPr>
            <a:lvl3pPr marL="1035050" indent="-346076" algn="l">
              <a:buClr>
                <a:schemeClr val="tx1"/>
              </a:buClr>
              <a:buFont typeface="Arial" panose="020B0604020202020204" pitchFamily="34" charset="0"/>
              <a:buChar char="•"/>
              <a:defRPr>
                <a:solidFill>
                  <a:schemeClr val="tx1"/>
                </a:solidFill>
              </a:defRPr>
            </a:lvl3pPr>
            <a:lvl4pPr marL="1381126" indent="-346076" algn="l">
              <a:buClr>
                <a:schemeClr val="tx1"/>
              </a:buClr>
              <a:buFont typeface="Arial" panose="020B0604020202020204" pitchFamily="34" charset="0"/>
              <a:buChar char="–"/>
              <a:defRPr>
                <a:solidFill>
                  <a:schemeClr val="tx1"/>
                </a:solidFill>
              </a:defRPr>
            </a:lvl4pPr>
            <a:lvl5pPr marL="1708150" indent="-346076" algn="l">
              <a:buClr>
                <a:schemeClr val="tx1"/>
              </a:buClr>
              <a:buFont typeface="Arial" panose="020B0604020202020204" pitchFamily="34" charset="0"/>
              <a:buChar char="•"/>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6172200" y="2927604"/>
            <a:ext cx="5943600" cy="5797296"/>
          </a:xfrm>
          <a:solidFill>
            <a:schemeClr val="bg2"/>
          </a:solidFill>
          <a:ln>
            <a:noFill/>
          </a:ln>
        </p:spPr>
        <p:style>
          <a:lnRef idx="2">
            <a:schemeClr val="dk1">
              <a:shade val="50000"/>
            </a:schemeClr>
          </a:lnRef>
          <a:fillRef idx="1">
            <a:schemeClr val="dk1"/>
          </a:fillRef>
          <a:effectRef idx="0">
            <a:schemeClr val="dk1"/>
          </a:effectRef>
          <a:fontRef idx="none"/>
        </p:style>
        <p:txBody>
          <a:bodyPr lIns="274320" tIns="274320" rIns="274320" bIns="274320" anchor="t" anchorCtr="0"/>
          <a:lstStyle>
            <a:lvl1pPr marL="346076" indent="-346076" algn="l">
              <a:buClr>
                <a:schemeClr val="tx1"/>
              </a:buClr>
              <a:buFont typeface="Arial" panose="020B0604020202020204" pitchFamily="34" charset="0"/>
              <a:buChar char="•"/>
              <a:defRPr>
                <a:solidFill>
                  <a:schemeClr val="tx1"/>
                </a:solidFill>
              </a:defRPr>
            </a:lvl1pPr>
            <a:lvl2pPr marL="692150" indent="-346076" algn="l">
              <a:buClr>
                <a:schemeClr val="tx1"/>
              </a:buClr>
              <a:buFont typeface="Arial" panose="020B0604020202020204" pitchFamily="34" charset="0"/>
              <a:buChar char="–"/>
              <a:defRPr>
                <a:solidFill>
                  <a:schemeClr val="tx1"/>
                </a:solidFill>
              </a:defRPr>
            </a:lvl2pPr>
            <a:lvl3pPr marL="1035050" indent="-346076" algn="l">
              <a:buClr>
                <a:schemeClr val="tx1"/>
              </a:buClr>
              <a:buFont typeface="Arial" panose="020B0604020202020204" pitchFamily="34" charset="0"/>
              <a:buChar char="•"/>
              <a:defRPr>
                <a:solidFill>
                  <a:schemeClr val="tx1"/>
                </a:solidFill>
              </a:defRPr>
            </a:lvl3pPr>
            <a:lvl4pPr marL="1381126" indent="-346076" algn="l">
              <a:buClr>
                <a:schemeClr val="tx1"/>
              </a:buClr>
              <a:buFont typeface="Arial" panose="020B0604020202020204" pitchFamily="34" charset="0"/>
              <a:buChar char="–"/>
              <a:defRPr>
                <a:solidFill>
                  <a:schemeClr val="tx1"/>
                </a:solidFill>
              </a:defRPr>
            </a:lvl4pPr>
            <a:lvl5pPr marL="1708150" indent="-346076" algn="l">
              <a:buClr>
                <a:schemeClr val="tx1"/>
              </a:buClr>
              <a:buFont typeface="Arial" panose="020B0604020202020204" pitchFamily="34" charset="0"/>
              <a:buChar char="•"/>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12344400" y="2927604"/>
            <a:ext cx="5943600" cy="5797296"/>
          </a:xfrm>
          <a:solidFill>
            <a:schemeClr val="accent2"/>
          </a:solidFill>
          <a:ln>
            <a:noFill/>
          </a:ln>
        </p:spPr>
        <p:style>
          <a:lnRef idx="0">
            <a:scrgbClr r="0" g="0" b="0"/>
          </a:lnRef>
          <a:fillRef idx="0">
            <a:scrgbClr r="0" g="0" b="0"/>
          </a:fillRef>
          <a:effectRef idx="0">
            <a:scrgbClr r="0" g="0" b="0"/>
          </a:effectRef>
          <a:fontRef idx="minor">
            <a:schemeClr val="lt1"/>
          </a:fontRef>
        </p:style>
        <p:txBody>
          <a:bodyPr lIns="274320" tIns="274320" rIns="274320" bIns="274320" anchor="t" anchorCtr="0"/>
          <a:lstStyle>
            <a:lvl1pPr marL="346076" indent="-346076" algn="l">
              <a:buClr>
                <a:schemeClr val="tx1"/>
              </a:buClr>
              <a:buFont typeface="Arial" panose="020B0604020202020204" pitchFamily="34" charset="0"/>
              <a:buChar char="•"/>
              <a:defRPr>
                <a:solidFill>
                  <a:schemeClr val="tx1"/>
                </a:solidFill>
              </a:defRPr>
            </a:lvl1pPr>
            <a:lvl2pPr marL="692150" indent="-346076" algn="l">
              <a:buClr>
                <a:schemeClr val="tx1"/>
              </a:buClr>
              <a:buFont typeface="Arial" panose="020B0604020202020204" pitchFamily="34" charset="0"/>
              <a:buChar char="–"/>
              <a:defRPr>
                <a:solidFill>
                  <a:schemeClr val="tx1"/>
                </a:solidFill>
              </a:defRPr>
            </a:lvl2pPr>
            <a:lvl3pPr marL="1035050" indent="-346076" algn="l">
              <a:buClr>
                <a:schemeClr val="tx1"/>
              </a:buClr>
              <a:buFont typeface="Arial" panose="020B0604020202020204" pitchFamily="34" charset="0"/>
              <a:buChar char="•"/>
              <a:defRPr>
                <a:solidFill>
                  <a:schemeClr val="tx1"/>
                </a:solidFill>
              </a:defRPr>
            </a:lvl3pPr>
            <a:lvl4pPr marL="1381126" indent="-346076" algn="l">
              <a:buClr>
                <a:schemeClr val="tx1"/>
              </a:buClr>
              <a:buFont typeface="Arial" panose="020B0604020202020204" pitchFamily="34" charset="0"/>
              <a:buChar char="–"/>
              <a:defRPr>
                <a:solidFill>
                  <a:schemeClr val="tx1"/>
                </a:solidFill>
              </a:defRPr>
            </a:lvl4pPr>
            <a:lvl5pPr marL="1708150" indent="-346076" algn="l">
              <a:buClr>
                <a:schemeClr val="tx1"/>
              </a:buClr>
              <a:buFont typeface="Arial" panose="020B0604020202020204" pitchFamily="34" charset="0"/>
              <a:buChar char="•"/>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914400" y="914400"/>
            <a:ext cx="16459200" cy="1463040"/>
          </a:xfrm>
        </p:spPr>
        <p:txBody>
          <a:bodyPr anchor="b"/>
          <a:lstStyle>
            <a:lvl1pPr>
              <a:defRPr sz="36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dirty="0"/>
          </a:p>
        </p:txBody>
      </p:sp>
      <p:sp>
        <p:nvSpPr>
          <p:cNvPr id="11" name="Slide Number Placeholder 11"/>
          <p:cNvSpPr>
            <a:spLocks noGrp="1"/>
          </p:cNvSpPr>
          <p:nvPr>
            <p:ph type="sldNum" sz="quarter" idx="4"/>
          </p:nvPr>
        </p:nvSpPr>
        <p:spPr>
          <a:xfrm>
            <a:off x="14539031" y="9368793"/>
            <a:ext cx="1234370" cy="549274"/>
          </a:xfrm>
          <a:prstGeom prst="rect">
            <a:avLst/>
          </a:prstGeom>
        </p:spPr>
        <p:txBody>
          <a:bodyPr vert="horz" lIns="91440" tIns="45720" rIns="91440" bIns="45720" rtlCol="0" anchor="ctr"/>
          <a:lstStyle>
            <a:lvl1pPr algn="r">
              <a:defRPr sz="2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12437930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6 Content Graphic">
    <p:spTree>
      <p:nvGrpSpPr>
        <p:cNvPr id="1" name=""/>
        <p:cNvGrpSpPr/>
        <p:nvPr/>
      </p:nvGrpSpPr>
      <p:grpSpPr>
        <a:xfrm>
          <a:off x="0" y="0"/>
          <a:ext cx="0" cy="0"/>
          <a:chOff x="0" y="0"/>
          <a:chExt cx="0" cy="0"/>
        </a:xfrm>
      </p:grpSpPr>
      <p:sp>
        <p:nvSpPr>
          <p:cNvPr id="14" name="Content Placeholder 14"/>
          <p:cNvSpPr>
            <a:spLocks noGrp="1"/>
          </p:cNvSpPr>
          <p:nvPr>
            <p:ph sz="quarter" idx="13" hasCustomPrompt="1"/>
          </p:nvPr>
        </p:nvSpPr>
        <p:spPr>
          <a:xfrm>
            <a:off x="1371599" y="2509011"/>
            <a:ext cx="4883206" cy="2992758"/>
          </a:xfrm>
          <a:solidFill>
            <a:schemeClr val="accent1"/>
          </a:solidFill>
        </p:spPr>
        <p:txBody>
          <a:bodyPr lIns="182880" tIns="182880" rIns="182880" bIns="182880" anchor="ctr" anchorCtr="0"/>
          <a:lstStyle>
            <a:lvl1pPr marL="0" indent="0" algn="ctr">
              <a:buClr>
                <a:schemeClr val="tx1"/>
              </a:buClr>
              <a:buFont typeface="Arial" pitchFamily="34" charset="0"/>
              <a:buNone/>
              <a:defRPr baseline="0">
                <a:solidFill>
                  <a:schemeClr val="tx1"/>
                </a:solidFill>
              </a:defRPr>
            </a:lvl1pPr>
            <a:lvl2pPr marL="692150" indent="-336550" algn="l">
              <a:buClr>
                <a:schemeClr val="tx1"/>
              </a:buClr>
              <a:buFont typeface="Arial" pitchFamily="34" charset="0"/>
              <a:buChar char="•"/>
              <a:defRPr>
                <a:solidFill>
                  <a:schemeClr val="tx1"/>
                </a:solidFill>
              </a:defRPr>
            </a:lvl2pPr>
            <a:lvl3pPr marL="1028700" indent="-336550" algn="l">
              <a:buClr>
                <a:schemeClr val="tx1"/>
              </a:buClr>
              <a:buFont typeface="Arial" pitchFamily="34" charset="0"/>
              <a:buChar char="•"/>
              <a:defRPr>
                <a:solidFill>
                  <a:schemeClr val="tx1"/>
                </a:solidFill>
              </a:defRPr>
            </a:lvl3pPr>
            <a:lvl4pPr marL="1365250" indent="-336550" algn="l">
              <a:buClr>
                <a:schemeClr val="tx1"/>
              </a:buClr>
              <a:buFont typeface="Arial" pitchFamily="34" charset="0"/>
              <a:buChar char="•"/>
              <a:defRPr>
                <a:solidFill>
                  <a:schemeClr val="tx1"/>
                </a:solidFill>
              </a:defRPr>
            </a:lvl4pPr>
            <a:lvl5pPr marL="1724026" indent="-336550"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16" name="Content Placeholder 14"/>
          <p:cNvSpPr>
            <a:spLocks noGrp="1"/>
          </p:cNvSpPr>
          <p:nvPr>
            <p:ph sz="quarter" idx="14" hasCustomPrompt="1"/>
          </p:nvPr>
        </p:nvSpPr>
        <p:spPr>
          <a:xfrm>
            <a:off x="6888958" y="2509011"/>
            <a:ext cx="4914832" cy="2992758"/>
          </a:xfrm>
          <a:solidFill>
            <a:schemeClr val="accent3"/>
          </a:solidFill>
        </p:spPr>
        <p:txBody>
          <a:bodyPr lIns="182880" tIns="182880" rIns="182880" bIns="182880" anchor="ctr" anchorCtr="0"/>
          <a:lstStyle>
            <a:lvl1pPr marL="0" indent="0" algn="ctr">
              <a:buClr>
                <a:schemeClr val="tx1"/>
              </a:buClr>
              <a:buFont typeface="Arial" pitchFamily="34" charset="0"/>
              <a:buNone/>
              <a:defRPr>
                <a:solidFill>
                  <a:schemeClr val="tx1"/>
                </a:solidFill>
              </a:defRPr>
            </a:lvl1pPr>
            <a:lvl2pPr marL="692150" indent="-336550" algn="l">
              <a:buClr>
                <a:schemeClr val="tx1"/>
              </a:buClr>
              <a:buFont typeface="Arial" pitchFamily="34" charset="0"/>
              <a:buChar char="•"/>
              <a:defRPr>
                <a:solidFill>
                  <a:schemeClr val="tx1"/>
                </a:solidFill>
              </a:defRPr>
            </a:lvl2pPr>
            <a:lvl3pPr marL="1028700" indent="-336550" algn="l">
              <a:buClr>
                <a:schemeClr val="tx1"/>
              </a:buClr>
              <a:buFont typeface="Arial" pitchFamily="34" charset="0"/>
              <a:buChar char="•"/>
              <a:defRPr>
                <a:solidFill>
                  <a:schemeClr val="tx1"/>
                </a:solidFill>
              </a:defRPr>
            </a:lvl3pPr>
            <a:lvl4pPr marL="1365250" indent="-336550" algn="l">
              <a:buClr>
                <a:schemeClr val="tx1"/>
              </a:buClr>
              <a:buFont typeface="Arial" pitchFamily="34" charset="0"/>
              <a:buChar char="•"/>
              <a:tabLst/>
              <a:defRPr>
                <a:solidFill>
                  <a:schemeClr val="tx1"/>
                </a:solidFill>
              </a:defRPr>
            </a:lvl4pPr>
            <a:lvl5pPr marL="1724026" indent="-336550"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2" name="Title 1"/>
          <p:cNvSpPr>
            <a:spLocks noGrp="1"/>
          </p:cNvSpPr>
          <p:nvPr>
            <p:ph type="title" hasCustomPrompt="1"/>
          </p:nvPr>
        </p:nvSpPr>
        <p:spPr>
          <a:xfrm>
            <a:off x="1422401" y="749808"/>
            <a:ext cx="14838018" cy="1237488"/>
          </a:xfrm>
        </p:spPr>
        <p:txBody>
          <a:bodyPr anchor="ctr"/>
          <a:lstStyle>
            <a:lvl1pPr>
              <a:defRPr sz="36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914400" y="87371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Slide Number Placeholder 11"/>
          <p:cNvSpPr>
            <a:spLocks noGrp="1"/>
          </p:cNvSpPr>
          <p:nvPr>
            <p:ph type="sldNum" sz="quarter" idx="4"/>
          </p:nvPr>
        </p:nvSpPr>
        <p:spPr>
          <a:xfrm>
            <a:off x="14539031" y="9368793"/>
            <a:ext cx="1234370" cy="549274"/>
          </a:xfrm>
          <a:prstGeom prst="rect">
            <a:avLst/>
          </a:prstGeom>
        </p:spPr>
        <p:txBody>
          <a:bodyPr vert="horz" lIns="91440" tIns="45720" rIns="91440" bIns="45720" rtlCol="0" anchor="ctr"/>
          <a:lstStyle>
            <a:lvl1pPr algn="r">
              <a:defRPr sz="2000">
                <a:solidFill>
                  <a:srgbClr val="000000"/>
                </a:solidFill>
                <a:latin typeface="+mn-lt"/>
              </a:defRPr>
            </a:lvl1pPr>
          </a:lstStyle>
          <a:p>
            <a:fld id="{E2BEBCCA-46BE-4AF2-8B43-A762ABBDDA38}" type="slidenum">
              <a:rPr lang="en-US" smtClean="0"/>
              <a:pPr/>
              <a:t>‹#›</a:t>
            </a:fld>
            <a:endParaRPr lang="en-US" dirty="0"/>
          </a:p>
        </p:txBody>
      </p:sp>
      <p:sp>
        <p:nvSpPr>
          <p:cNvPr id="13" name="Content Placeholder 14">
            <a:extLst>
              <a:ext uri="{FF2B5EF4-FFF2-40B4-BE49-F238E27FC236}">
                <a16:creationId xmlns:a16="http://schemas.microsoft.com/office/drawing/2014/main" id="{FE58D969-88A1-3E4B-9F70-BF3DD5B7B096}"/>
              </a:ext>
            </a:extLst>
          </p:cNvPr>
          <p:cNvSpPr>
            <a:spLocks noGrp="1"/>
          </p:cNvSpPr>
          <p:nvPr>
            <p:ph sz="quarter" idx="15" hasCustomPrompt="1"/>
          </p:nvPr>
        </p:nvSpPr>
        <p:spPr>
          <a:xfrm>
            <a:off x="1371599" y="5951459"/>
            <a:ext cx="4883206" cy="2992758"/>
          </a:xfrm>
          <a:solidFill>
            <a:schemeClr val="accent2"/>
          </a:solidFill>
        </p:spPr>
        <p:txBody>
          <a:bodyPr lIns="182880" tIns="182880" rIns="182880" bIns="182880" anchor="ctr" anchorCtr="0"/>
          <a:lstStyle>
            <a:lvl1pPr marL="0" indent="0" algn="ctr">
              <a:buClr>
                <a:schemeClr val="tx1"/>
              </a:buClr>
              <a:buFont typeface="Arial" pitchFamily="34" charset="0"/>
              <a:buNone/>
              <a:defRPr baseline="0">
                <a:solidFill>
                  <a:schemeClr val="tx1"/>
                </a:solidFill>
              </a:defRPr>
            </a:lvl1pPr>
            <a:lvl2pPr marL="692150" indent="-336550" algn="l">
              <a:buClr>
                <a:schemeClr val="tx1"/>
              </a:buClr>
              <a:buFont typeface="Arial" pitchFamily="34" charset="0"/>
              <a:buChar char="•"/>
              <a:defRPr>
                <a:solidFill>
                  <a:schemeClr val="tx1"/>
                </a:solidFill>
              </a:defRPr>
            </a:lvl2pPr>
            <a:lvl3pPr marL="1028700" indent="-336550" algn="l">
              <a:buClr>
                <a:schemeClr val="tx1"/>
              </a:buClr>
              <a:buFont typeface="Arial" pitchFamily="34" charset="0"/>
              <a:buChar char="•"/>
              <a:defRPr>
                <a:solidFill>
                  <a:schemeClr val="tx1"/>
                </a:solidFill>
              </a:defRPr>
            </a:lvl3pPr>
            <a:lvl4pPr marL="1365250" indent="-336550" algn="l">
              <a:buClr>
                <a:schemeClr val="tx1"/>
              </a:buClr>
              <a:buFont typeface="Arial" pitchFamily="34" charset="0"/>
              <a:buChar char="•"/>
              <a:defRPr>
                <a:solidFill>
                  <a:schemeClr val="tx1"/>
                </a:solidFill>
              </a:defRPr>
            </a:lvl4pPr>
            <a:lvl5pPr marL="1724026" indent="-336550"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15" name="Content Placeholder 14">
            <a:extLst>
              <a:ext uri="{FF2B5EF4-FFF2-40B4-BE49-F238E27FC236}">
                <a16:creationId xmlns:a16="http://schemas.microsoft.com/office/drawing/2014/main" id="{24F5A616-C7D9-4442-83A2-E13345698AC4}"/>
              </a:ext>
            </a:extLst>
          </p:cNvPr>
          <p:cNvSpPr>
            <a:spLocks noGrp="1"/>
          </p:cNvSpPr>
          <p:nvPr>
            <p:ph sz="quarter" idx="16" hasCustomPrompt="1"/>
          </p:nvPr>
        </p:nvSpPr>
        <p:spPr>
          <a:xfrm>
            <a:off x="6888958" y="5951459"/>
            <a:ext cx="4914832" cy="2992758"/>
          </a:xfrm>
          <a:solidFill>
            <a:schemeClr val="bg2"/>
          </a:solidFill>
        </p:spPr>
        <p:txBody>
          <a:bodyPr lIns="182880" tIns="182880" rIns="182880" bIns="182880" anchor="ctr" anchorCtr="0"/>
          <a:lstStyle>
            <a:lvl1pPr marL="0" indent="0" algn="ctr">
              <a:buClr>
                <a:schemeClr val="tx1"/>
              </a:buClr>
              <a:buFont typeface="Arial" pitchFamily="34" charset="0"/>
              <a:buNone/>
              <a:defRPr>
                <a:solidFill>
                  <a:schemeClr val="tx1"/>
                </a:solidFill>
              </a:defRPr>
            </a:lvl1pPr>
            <a:lvl2pPr marL="692150" indent="-336550" algn="l">
              <a:buClr>
                <a:schemeClr val="tx1"/>
              </a:buClr>
              <a:buFont typeface="Arial" pitchFamily="34" charset="0"/>
              <a:buChar char="•"/>
              <a:defRPr>
                <a:solidFill>
                  <a:schemeClr val="tx1"/>
                </a:solidFill>
              </a:defRPr>
            </a:lvl2pPr>
            <a:lvl3pPr marL="1028700" indent="-336550" algn="l">
              <a:buClr>
                <a:schemeClr val="tx1"/>
              </a:buClr>
              <a:buFont typeface="Arial" pitchFamily="34" charset="0"/>
              <a:buChar char="•"/>
              <a:defRPr>
                <a:solidFill>
                  <a:schemeClr val="tx1"/>
                </a:solidFill>
              </a:defRPr>
            </a:lvl3pPr>
            <a:lvl4pPr marL="1365250" indent="-336550" algn="l">
              <a:buClr>
                <a:schemeClr val="tx1"/>
              </a:buClr>
              <a:buFont typeface="Arial" pitchFamily="34" charset="0"/>
              <a:buChar char="•"/>
              <a:tabLst/>
              <a:defRPr>
                <a:solidFill>
                  <a:schemeClr val="tx1"/>
                </a:solidFill>
              </a:defRPr>
            </a:lvl4pPr>
            <a:lvl5pPr marL="1724026" indent="-336550"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17" name="Content Placeholder 14">
            <a:extLst>
              <a:ext uri="{FF2B5EF4-FFF2-40B4-BE49-F238E27FC236}">
                <a16:creationId xmlns:a16="http://schemas.microsoft.com/office/drawing/2014/main" id="{F2DEC9C8-6F17-6F48-B50B-30BDC6DB775A}"/>
              </a:ext>
            </a:extLst>
          </p:cNvPr>
          <p:cNvSpPr>
            <a:spLocks noGrp="1"/>
          </p:cNvSpPr>
          <p:nvPr>
            <p:ph sz="quarter" idx="17" hasCustomPrompt="1"/>
          </p:nvPr>
        </p:nvSpPr>
        <p:spPr>
          <a:xfrm>
            <a:off x="12452198" y="2509011"/>
            <a:ext cx="4914832" cy="2992758"/>
          </a:xfrm>
          <a:solidFill>
            <a:schemeClr val="accent6"/>
          </a:solidFill>
        </p:spPr>
        <p:txBody>
          <a:bodyPr lIns="182880" tIns="182880" rIns="182880" bIns="182880" anchor="ctr" anchorCtr="0"/>
          <a:lstStyle>
            <a:lvl1pPr marL="0" indent="0" algn="ctr">
              <a:buClr>
                <a:schemeClr val="tx1"/>
              </a:buClr>
              <a:buFont typeface="Arial" pitchFamily="34" charset="0"/>
              <a:buNone/>
              <a:defRPr>
                <a:solidFill>
                  <a:schemeClr val="tx1"/>
                </a:solidFill>
              </a:defRPr>
            </a:lvl1pPr>
            <a:lvl2pPr marL="692150" indent="-336550" algn="l">
              <a:buClr>
                <a:schemeClr val="tx1"/>
              </a:buClr>
              <a:buFont typeface="Arial" pitchFamily="34" charset="0"/>
              <a:buChar char="•"/>
              <a:defRPr>
                <a:solidFill>
                  <a:schemeClr val="tx1"/>
                </a:solidFill>
              </a:defRPr>
            </a:lvl2pPr>
            <a:lvl3pPr marL="1028700" indent="-336550" algn="l">
              <a:buClr>
                <a:schemeClr val="tx1"/>
              </a:buClr>
              <a:buFont typeface="Arial" pitchFamily="34" charset="0"/>
              <a:buChar char="•"/>
              <a:defRPr>
                <a:solidFill>
                  <a:schemeClr val="tx1"/>
                </a:solidFill>
              </a:defRPr>
            </a:lvl3pPr>
            <a:lvl4pPr marL="1365250" indent="-336550" algn="l">
              <a:buClr>
                <a:schemeClr val="tx1"/>
              </a:buClr>
              <a:buFont typeface="Arial" pitchFamily="34" charset="0"/>
              <a:buChar char="•"/>
              <a:tabLst/>
              <a:defRPr>
                <a:solidFill>
                  <a:schemeClr val="tx1"/>
                </a:solidFill>
              </a:defRPr>
            </a:lvl4pPr>
            <a:lvl5pPr marL="1724026" indent="-336550"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18" name="Content Placeholder 14">
            <a:extLst>
              <a:ext uri="{FF2B5EF4-FFF2-40B4-BE49-F238E27FC236}">
                <a16:creationId xmlns:a16="http://schemas.microsoft.com/office/drawing/2014/main" id="{7A97F47F-26F2-5440-9A20-446276DFC01C}"/>
              </a:ext>
            </a:extLst>
          </p:cNvPr>
          <p:cNvSpPr>
            <a:spLocks noGrp="1"/>
          </p:cNvSpPr>
          <p:nvPr>
            <p:ph sz="quarter" idx="18" hasCustomPrompt="1"/>
          </p:nvPr>
        </p:nvSpPr>
        <p:spPr>
          <a:xfrm>
            <a:off x="12452198" y="5951459"/>
            <a:ext cx="4914832" cy="2992758"/>
          </a:xfrm>
          <a:solidFill>
            <a:schemeClr val="accent4"/>
          </a:solidFill>
        </p:spPr>
        <p:txBody>
          <a:bodyPr lIns="182880" tIns="182880" rIns="182880" bIns="182880" anchor="ctr" anchorCtr="0"/>
          <a:lstStyle>
            <a:lvl1pPr marL="0" indent="0" algn="ctr">
              <a:buClr>
                <a:schemeClr val="tx1"/>
              </a:buClr>
              <a:buFont typeface="Arial" pitchFamily="34" charset="0"/>
              <a:buNone/>
              <a:defRPr>
                <a:solidFill>
                  <a:schemeClr val="tx1"/>
                </a:solidFill>
              </a:defRPr>
            </a:lvl1pPr>
            <a:lvl2pPr marL="692150" indent="-336550" algn="l">
              <a:buClr>
                <a:schemeClr val="tx1"/>
              </a:buClr>
              <a:buFont typeface="Arial" pitchFamily="34" charset="0"/>
              <a:buChar char="•"/>
              <a:defRPr>
                <a:solidFill>
                  <a:schemeClr val="tx1"/>
                </a:solidFill>
              </a:defRPr>
            </a:lvl2pPr>
            <a:lvl3pPr marL="1028700" indent="-336550" algn="l">
              <a:buClr>
                <a:schemeClr val="tx1"/>
              </a:buClr>
              <a:buFont typeface="Arial" pitchFamily="34" charset="0"/>
              <a:buChar char="•"/>
              <a:defRPr>
                <a:solidFill>
                  <a:schemeClr val="tx1"/>
                </a:solidFill>
              </a:defRPr>
            </a:lvl3pPr>
            <a:lvl4pPr marL="1365250" indent="-336550" algn="l">
              <a:buClr>
                <a:schemeClr val="tx1"/>
              </a:buClr>
              <a:buFont typeface="Arial" pitchFamily="34" charset="0"/>
              <a:buChar char="•"/>
              <a:tabLst/>
              <a:defRPr>
                <a:solidFill>
                  <a:schemeClr val="tx1"/>
                </a:solidFill>
              </a:defRPr>
            </a:lvl4pPr>
            <a:lvl5pPr marL="1724026" indent="-336550"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Tree>
    <p:extLst>
      <p:ext uri="{BB962C8B-B14F-4D97-AF65-F5344CB8AC3E}">
        <p14:creationId xmlns:p14="http://schemas.microsoft.com/office/powerpoint/2010/main" val="6570749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Content Graphic">
    <p:spTree>
      <p:nvGrpSpPr>
        <p:cNvPr id="1" name=""/>
        <p:cNvGrpSpPr/>
        <p:nvPr/>
      </p:nvGrpSpPr>
      <p:grpSpPr>
        <a:xfrm>
          <a:off x="0" y="0"/>
          <a:ext cx="0" cy="0"/>
          <a:chOff x="0" y="0"/>
          <a:chExt cx="0" cy="0"/>
        </a:xfrm>
      </p:grpSpPr>
      <p:sp>
        <p:nvSpPr>
          <p:cNvPr id="9" name="Rectangle 8"/>
          <p:cNvSpPr/>
          <p:nvPr userDrawn="1"/>
        </p:nvSpPr>
        <p:spPr bwMode="auto">
          <a:xfrm>
            <a:off x="9290304" y="2933700"/>
            <a:ext cx="8997696" cy="5797296"/>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0" y="2933700"/>
            <a:ext cx="8997696" cy="5797296"/>
          </a:xfrm>
          <a:prstGeom prst="rect">
            <a:avLst/>
          </a:prstGeom>
          <a:solidFill>
            <a:schemeClr val="accent6"/>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2933700"/>
            <a:ext cx="8997696" cy="5797296"/>
          </a:xfrm>
          <a:solidFill>
            <a:schemeClr val="accent6"/>
          </a:solidFill>
        </p:spPr>
        <p:txBody>
          <a:bodyPr lIns="274320" tIns="274320" rIns="274320" bIns="274320"/>
          <a:lstStyle>
            <a:lvl1pPr marL="333376" indent="-333376" algn="l">
              <a:buClr>
                <a:schemeClr val="tx1"/>
              </a:buClr>
              <a:buFont typeface="Arial" panose="020B0604020202020204" pitchFamily="34" charset="0"/>
              <a:buChar char="•"/>
              <a:defRPr baseline="0">
                <a:solidFill>
                  <a:schemeClr val="tx1"/>
                </a:solidFill>
              </a:defRPr>
            </a:lvl1pPr>
            <a:lvl2pPr marL="692150" indent="-336550" algn="l">
              <a:buClr>
                <a:schemeClr val="tx1"/>
              </a:buClr>
              <a:buFont typeface="Arial" panose="020B0604020202020204" pitchFamily="34" charset="0"/>
              <a:buChar char="–"/>
              <a:defRPr>
                <a:solidFill>
                  <a:schemeClr val="tx1"/>
                </a:solidFill>
              </a:defRPr>
            </a:lvl2pPr>
            <a:lvl3pPr marL="1028700" indent="-336550" algn="l">
              <a:buClr>
                <a:schemeClr val="tx1"/>
              </a:buClr>
              <a:buFont typeface="Arial" pitchFamily="34" charset="0"/>
              <a:buChar char="•"/>
              <a:defRPr>
                <a:solidFill>
                  <a:schemeClr val="tx1"/>
                </a:solidFill>
              </a:defRPr>
            </a:lvl3pPr>
            <a:lvl4pPr marL="1365250" indent="-336550" algn="l">
              <a:buClr>
                <a:schemeClr val="tx1"/>
              </a:buClr>
              <a:buFont typeface="Arial" panose="020B0604020202020204" pitchFamily="34" charset="0"/>
              <a:buChar char="–"/>
              <a:defRPr>
                <a:solidFill>
                  <a:schemeClr val="tx1"/>
                </a:solidFill>
              </a:defRPr>
            </a:lvl4pPr>
            <a:lvl5pPr marL="1724026" indent="-336550"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9290304" y="2933700"/>
            <a:ext cx="8997696" cy="5797296"/>
          </a:xfrm>
          <a:solidFill>
            <a:schemeClr val="bg2"/>
          </a:solidFill>
          <a:ln>
            <a:noFill/>
          </a:ln>
        </p:spPr>
        <p:style>
          <a:lnRef idx="0">
            <a:scrgbClr r="0" g="0" b="0"/>
          </a:lnRef>
          <a:fillRef idx="0">
            <a:scrgbClr r="0" g="0" b="0"/>
          </a:fillRef>
          <a:effectRef idx="0">
            <a:scrgbClr r="0" g="0" b="0"/>
          </a:effectRef>
          <a:fontRef idx="minor">
            <a:schemeClr val="lt1"/>
          </a:fontRef>
        </p:style>
        <p:txBody>
          <a:bodyPr lIns="274320" tIns="274320" rIns="274320" bIns="274320"/>
          <a:lstStyle>
            <a:lvl1pPr marL="333376" indent="-333376" algn="l">
              <a:buClr>
                <a:schemeClr val="tx1"/>
              </a:buClr>
              <a:buFont typeface="Arial" panose="020B0604020202020204" pitchFamily="34" charset="0"/>
              <a:buChar char="•"/>
              <a:defRPr>
                <a:solidFill>
                  <a:schemeClr val="tx1"/>
                </a:solidFill>
              </a:defRPr>
            </a:lvl1pPr>
            <a:lvl2pPr marL="692150" indent="-336550" algn="l">
              <a:buClr>
                <a:schemeClr val="tx1"/>
              </a:buClr>
              <a:buFont typeface="Arial" panose="020B0604020202020204" pitchFamily="34" charset="0"/>
              <a:buChar char="–"/>
              <a:defRPr>
                <a:solidFill>
                  <a:schemeClr val="tx1"/>
                </a:solidFill>
              </a:defRPr>
            </a:lvl2pPr>
            <a:lvl3pPr marL="1028700" indent="-336550" algn="l">
              <a:buClr>
                <a:schemeClr val="tx1"/>
              </a:buClr>
              <a:buFont typeface="Arial" pitchFamily="34" charset="0"/>
              <a:buChar char="•"/>
              <a:defRPr>
                <a:solidFill>
                  <a:schemeClr val="tx1"/>
                </a:solidFill>
              </a:defRPr>
            </a:lvl3pPr>
            <a:lvl4pPr marL="1365250" indent="-336550" algn="l">
              <a:buClr>
                <a:schemeClr val="tx1"/>
              </a:buClr>
              <a:buFont typeface="Arial" panose="020B0604020202020204" pitchFamily="34" charset="0"/>
              <a:buChar char="–"/>
              <a:tabLst/>
              <a:defRPr>
                <a:solidFill>
                  <a:schemeClr val="tx1"/>
                </a:solidFill>
              </a:defRPr>
            </a:lvl4pPr>
            <a:lvl5pPr marL="1724026" indent="-336550"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914400" y="914400"/>
            <a:ext cx="16459200" cy="1463040"/>
          </a:xfrm>
        </p:spPr>
        <p:txBody>
          <a:bodyPr anchor="b"/>
          <a:lstStyle>
            <a:lvl1pPr>
              <a:defRPr sz="36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11" name="Slide Number Placeholder 11"/>
          <p:cNvSpPr>
            <a:spLocks noGrp="1"/>
          </p:cNvSpPr>
          <p:nvPr>
            <p:ph type="sldNum" sz="quarter" idx="4"/>
          </p:nvPr>
        </p:nvSpPr>
        <p:spPr>
          <a:xfrm>
            <a:off x="14539031" y="9368793"/>
            <a:ext cx="1234370" cy="549274"/>
          </a:xfrm>
          <a:prstGeom prst="rect">
            <a:avLst/>
          </a:prstGeom>
        </p:spPr>
        <p:txBody>
          <a:bodyPr vert="horz" lIns="91440" tIns="45720" rIns="91440" bIns="45720" rtlCol="0" anchor="ctr"/>
          <a:lstStyle>
            <a:lvl1pPr algn="r">
              <a:defRPr sz="2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4089780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 Content Graphic_2">
    <p:spTree>
      <p:nvGrpSpPr>
        <p:cNvPr id="1" name=""/>
        <p:cNvGrpSpPr/>
        <p:nvPr/>
      </p:nvGrpSpPr>
      <p:grpSpPr>
        <a:xfrm>
          <a:off x="0" y="0"/>
          <a:ext cx="0" cy="0"/>
          <a:chOff x="0" y="0"/>
          <a:chExt cx="0" cy="0"/>
        </a:xfrm>
      </p:grpSpPr>
      <p:sp>
        <p:nvSpPr>
          <p:cNvPr id="14" name="Rectangle 13"/>
          <p:cNvSpPr/>
          <p:nvPr userDrawn="1"/>
        </p:nvSpPr>
        <p:spPr bwMode="auto">
          <a:xfrm>
            <a:off x="5113567" y="2971142"/>
            <a:ext cx="13174434" cy="5800052"/>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914400" y="914400"/>
            <a:ext cx="16459200" cy="1463040"/>
          </a:xfrm>
        </p:spPr>
        <p:txBody>
          <a:bodyPr anchor="b"/>
          <a:lstStyle>
            <a:lvl1pPr>
              <a:defRPr sz="36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13" name="Rectangle 12"/>
          <p:cNvSpPr/>
          <p:nvPr userDrawn="1"/>
        </p:nvSpPr>
        <p:spPr bwMode="auto">
          <a:xfrm>
            <a:off x="2" y="2972909"/>
            <a:ext cx="4935252" cy="5798286"/>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marL="0" marR="0" indent="0" algn="l" defTabSz="1828800" rtl="0" eaLnBrk="0" fontAlgn="base" latinLnBrk="0" hangingPunct="0">
              <a:lnSpc>
                <a:spcPct val="90000"/>
              </a:lnSpc>
              <a:spcBef>
                <a:spcPct val="0"/>
              </a:spcBef>
              <a:spcAft>
                <a:spcPct val="0"/>
              </a:spcAft>
              <a:buClrTx/>
              <a:buSzTx/>
              <a:buFontTx/>
              <a:buNone/>
              <a:tabLst/>
            </a:pPr>
            <a:endParaRPr kumimoji="0" lang="en-US" sz="6400" b="1" i="0" u="none" strike="noStrike" cap="none" normalizeH="0" baseline="0">
              <a:ln>
                <a:noFill/>
              </a:ln>
              <a:solidFill>
                <a:srgbClr val="003399"/>
              </a:solidFill>
              <a:effectLst/>
              <a:latin typeface="Arial" charset="0"/>
            </a:endParaRPr>
          </a:p>
        </p:txBody>
      </p:sp>
      <p:sp>
        <p:nvSpPr>
          <p:cNvPr id="10" name="Slide Number Placeholder 11"/>
          <p:cNvSpPr>
            <a:spLocks noGrp="1"/>
          </p:cNvSpPr>
          <p:nvPr>
            <p:ph type="sldNum" sz="quarter" idx="4"/>
          </p:nvPr>
        </p:nvSpPr>
        <p:spPr>
          <a:xfrm>
            <a:off x="14539031" y="9368793"/>
            <a:ext cx="1234370" cy="549274"/>
          </a:xfrm>
          <a:prstGeom prst="rect">
            <a:avLst/>
          </a:prstGeom>
        </p:spPr>
        <p:txBody>
          <a:bodyPr vert="horz" lIns="91440" tIns="45720" rIns="91440" bIns="45720" rtlCol="0" anchor="ctr"/>
          <a:lstStyle>
            <a:lvl1pPr algn="r">
              <a:defRPr sz="2000">
                <a:solidFill>
                  <a:srgbClr val="000000"/>
                </a:solidFill>
                <a:latin typeface="+mn-lt"/>
              </a:defRPr>
            </a:lvl1pPr>
          </a:lstStyle>
          <a:p>
            <a:fld id="{E2BEBCCA-46BE-4AF2-8B43-A762ABBDDA38}" type="slidenum">
              <a:rPr lang="en-US" smtClean="0"/>
              <a:pPr/>
              <a:t>‹#›</a:t>
            </a:fld>
            <a:endParaRPr lang="en-US" dirty="0"/>
          </a:p>
        </p:txBody>
      </p:sp>
      <p:sp>
        <p:nvSpPr>
          <p:cNvPr id="6" name="Content Placeholder 5">
            <a:extLst>
              <a:ext uri="{FF2B5EF4-FFF2-40B4-BE49-F238E27FC236}">
                <a16:creationId xmlns:a16="http://schemas.microsoft.com/office/drawing/2014/main" id="{9F8D6E76-E3DD-7D42-960F-A6481F61DB5F}"/>
              </a:ext>
            </a:extLst>
          </p:cNvPr>
          <p:cNvSpPr>
            <a:spLocks noGrp="1"/>
          </p:cNvSpPr>
          <p:nvPr>
            <p:ph sz="quarter" idx="23"/>
          </p:nvPr>
        </p:nvSpPr>
        <p:spPr>
          <a:xfrm>
            <a:off x="4" y="2973733"/>
            <a:ext cx="4933948" cy="5797550"/>
          </a:xfrm>
        </p:spPr>
        <p:txBody>
          <a:bodyPr lIns="182880" tIns="182880" bIns="182880"/>
          <a:lstStyle>
            <a:lvl1pPr marL="333376" indent="-333376">
              <a:buClr>
                <a:schemeClr val="tx1"/>
              </a:buClr>
              <a:buFont typeface="Arial" panose="020B0604020202020204" pitchFamily="34" charset="0"/>
              <a:buChar char="•"/>
              <a:defRPr>
                <a:solidFill>
                  <a:schemeClr val="tx1"/>
                </a:solidFill>
              </a:defRPr>
            </a:lvl1pPr>
            <a:lvl2pPr marL="688976" indent="-327026">
              <a:buClr>
                <a:schemeClr val="tx1"/>
              </a:buClr>
              <a:buFont typeface="Arial" panose="020B0604020202020204" pitchFamily="34" charset="0"/>
              <a:buChar char="–"/>
              <a:tabLst/>
              <a:defRPr>
                <a:solidFill>
                  <a:schemeClr val="tx1"/>
                </a:solidFill>
              </a:defRPr>
            </a:lvl2pPr>
            <a:lvl3pPr marL="1022350" indent="-342900">
              <a:buClr>
                <a:schemeClr val="tx1"/>
              </a:buClr>
              <a:buFont typeface="Arial" panose="020B0604020202020204" pitchFamily="34" charset="0"/>
              <a:buChar char="•"/>
              <a:tabLst/>
              <a:defRPr>
                <a:solidFill>
                  <a:schemeClr val="tx1"/>
                </a:solidFill>
              </a:defRPr>
            </a:lvl3pPr>
            <a:lvl4pPr marL="1377950" indent="-336550">
              <a:buClr>
                <a:schemeClr val="tx1"/>
              </a:buClr>
              <a:buFont typeface="Arial" panose="020B0604020202020204" pitchFamily="34" charset="0"/>
              <a:buChar char="–"/>
              <a:tabLst/>
              <a:defRPr>
                <a:solidFill>
                  <a:schemeClr val="tx1"/>
                </a:solidFill>
              </a:defRPr>
            </a:lvl4pPr>
            <a:lvl5pPr marL="1711326" indent="-336550">
              <a:buClr>
                <a:schemeClr val="tx1"/>
              </a:buClr>
              <a:buFont typeface="Arial" panose="020B0604020202020204" pitchFamily="34" charset="0"/>
              <a:buChar char="•"/>
              <a:tabLst/>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5B876609-DA48-E044-A008-31E96D87C091}"/>
              </a:ext>
            </a:extLst>
          </p:cNvPr>
          <p:cNvSpPr>
            <a:spLocks noGrp="1"/>
          </p:cNvSpPr>
          <p:nvPr>
            <p:ph sz="quarter" idx="22"/>
          </p:nvPr>
        </p:nvSpPr>
        <p:spPr>
          <a:xfrm>
            <a:off x="5114927" y="2971144"/>
            <a:ext cx="13173074" cy="5800140"/>
          </a:xfrm>
          <a:solidFill>
            <a:schemeClr val="accent6"/>
          </a:solidFill>
        </p:spPr>
        <p:txBody>
          <a:bodyPr lIns="182880" tIns="182880" rIns="45720" bIns="182880"/>
          <a:lstStyle>
            <a:lvl1pPr marL="333376" indent="-333376">
              <a:buClrTx/>
              <a:buFont typeface="Arial" panose="020B0604020202020204" pitchFamily="34" charset="0"/>
              <a:buChar char="•"/>
              <a:defRPr>
                <a:solidFill>
                  <a:schemeClr val="tx1"/>
                </a:solidFill>
              </a:defRPr>
            </a:lvl1pPr>
            <a:lvl2pPr marL="688976" indent="-333376">
              <a:buClrTx/>
              <a:buFont typeface="Arial" panose="020B0604020202020204" pitchFamily="34" charset="0"/>
              <a:buChar char="–"/>
              <a:tabLst/>
              <a:defRPr>
                <a:solidFill>
                  <a:schemeClr val="tx1"/>
                </a:solidFill>
              </a:defRPr>
            </a:lvl2pPr>
            <a:lvl3pPr marL="1022350" indent="-333376">
              <a:buClrTx/>
              <a:buFont typeface="Arial" panose="020B0604020202020204" pitchFamily="34" charset="0"/>
              <a:buChar char="•"/>
              <a:tabLst/>
              <a:defRPr>
                <a:solidFill>
                  <a:schemeClr val="tx1"/>
                </a:solidFill>
              </a:defRPr>
            </a:lvl3pPr>
            <a:lvl4pPr marL="1377950" indent="-336550">
              <a:buClrTx/>
              <a:buFont typeface="Arial" panose="020B0604020202020204" pitchFamily="34" charset="0"/>
              <a:buChar char="–"/>
              <a:tabLst/>
              <a:defRPr>
                <a:solidFill>
                  <a:schemeClr val="tx1"/>
                </a:solidFill>
              </a:defRPr>
            </a:lvl4pPr>
            <a:lvl5pPr marL="1711326" indent="-333376">
              <a:buClrTx/>
              <a:buFont typeface="Arial" panose="020B0604020202020204" pitchFamily="34" charset="0"/>
              <a:buChar char="•"/>
              <a:tabLst/>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0622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3" r="-223"/>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AF7811-0BD4-6C9A-FC05-D9882AC9BCA9}"/>
              </a:ext>
            </a:extLst>
          </p:cNvPr>
          <p:cNvSpPr>
            <a:spLocks noGrp="1"/>
          </p:cNvSpPr>
          <p:nvPr>
            <p:ph sz="quarter" idx="13"/>
          </p:nvPr>
        </p:nvSpPr>
        <p:spPr/>
        <p:txBody>
          <a:bodyPr/>
          <a:lstStyle/>
          <a:p>
            <a:pPr marL="0" indent="0">
              <a:buNone/>
            </a:pPr>
            <a:r>
              <a:rPr lang="en-US" sz="2800" dirty="0">
                <a:latin typeface="+mj-lt"/>
              </a:rPr>
              <a:t>Dual main proceedings filed on June 1, 2023</a:t>
            </a:r>
          </a:p>
          <a:p>
            <a:pPr>
              <a:buFontTx/>
              <a:buChar char="-"/>
            </a:pPr>
            <a:r>
              <a:rPr lang="en-US" sz="2800" dirty="0">
                <a:latin typeface="+mj-lt"/>
              </a:rPr>
              <a:t>Prepackaged chapter 11 case in the Southern District of Texas </a:t>
            </a:r>
          </a:p>
          <a:p>
            <a:pPr>
              <a:buFontTx/>
              <a:buChar char="-"/>
            </a:pPr>
            <a:r>
              <a:rPr lang="en-US" sz="2800" dirty="0">
                <a:latin typeface="+mj-lt"/>
              </a:rPr>
              <a:t>Dutch Scheme</a:t>
            </a:r>
            <a:r>
              <a:rPr lang="en-US" sz="2800" i="1" dirty="0">
                <a:latin typeface="+mj-lt"/>
              </a:rPr>
              <a:t> </a:t>
            </a:r>
            <a:r>
              <a:rPr lang="en-US" sz="2800" dirty="0">
                <a:latin typeface="+mj-lt"/>
              </a:rPr>
              <a:t>in the District Court of Amsterdam</a:t>
            </a:r>
          </a:p>
          <a:p>
            <a:endParaRPr lang="en-US" sz="2800" dirty="0"/>
          </a:p>
        </p:txBody>
      </p:sp>
      <p:sp>
        <p:nvSpPr>
          <p:cNvPr id="3" name="Content Placeholder 2">
            <a:extLst>
              <a:ext uri="{FF2B5EF4-FFF2-40B4-BE49-F238E27FC236}">
                <a16:creationId xmlns:a16="http://schemas.microsoft.com/office/drawing/2014/main" id="{00469FA6-2FA1-83C5-9533-FB22146830E7}"/>
              </a:ext>
            </a:extLst>
          </p:cNvPr>
          <p:cNvSpPr>
            <a:spLocks noGrp="1"/>
          </p:cNvSpPr>
          <p:nvPr>
            <p:ph sz="quarter" idx="14"/>
          </p:nvPr>
        </p:nvSpPr>
        <p:spPr/>
        <p:txBody>
          <a:bodyPr/>
          <a:lstStyle/>
          <a:p>
            <a:pPr marL="0" indent="0">
              <a:buNone/>
            </a:pPr>
            <a:r>
              <a:rPr lang="en-US" sz="2800" dirty="0">
                <a:latin typeface="+mj-lt"/>
              </a:rPr>
              <a:t>Filed chapter 15 case on June 12, 2023 in the Southern District of Texas </a:t>
            </a:r>
          </a:p>
          <a:p>
            <a:pPr>
              <a:buFontTx/>
              <a:buChar char="-"/>
            </a:pPr>
            <a:r>
              <a:rPr lang="en-US" sz="2800" dirty="0">
                <a:latin typeface="+mj-lt"/>
              </a:rPr>
              <a:t>Achieved first-ever recognition of the Dutch Scheme Proceeding and sanctioned WHOA plan</a:t>
            </a:r>
          </a:p>
          <a:p>
            <a:pPr marL="0" indent="0">
              <a:buNone/>
            </a:pPr>
            <a:endParaRPr lang="en-US" sz="2800" dirty="0">
              <a:latin typeface="+mj-lt"/>
            </a:endParaRPr>
          </a:p>
          <a:p>
            <a:endParaRPr lang="en-US" sz="2800" dirty="0"/>
          </a:p>
        </p:txBody>
      </p:sp>
      <p:sp>
        <p:nvSpPr>
          <p:cNvPr id="4" name="Content Placeholder 3">
            <a:extLst>
              <a:ext uri="{FF2B5EF4-FFF2-40B4-BE49-F238E27FC236}">
                <a16:creationId xmlns:a16="http://schemas.microsoft.com/office/drawing/2014/main" id="{6DFFF75B-F0FD-7476-C1B5-743D13F8DCF4}"/>
              </a:ext>
            </a:extLst>
          </p:cNvPr>
          <p:cNvSpPr>
            <a:spLocks noGrp="1"/>
          </p:cNvSpPr>
          <p:nvPr>
            <p:ph sz="quarter" idx="15"/>
          </p:nvPr>
        </p:nvSpPr>
        <p:spPr/>
        <p:txBody>
          <a:bodyPr/>
          <a:lstStyle/>
          <a:p>
            <a:pPr marL="0" indent="0">
              <a:buNone/>
            </a:pPr>
            <a:r>
              <a:rPr lang="en-US" sz="2800" dirty="0">
                <a:latin typeface="+mj-lt"/>
              </a:rPr>
              <a:t>Plans Approved</a:t>
            </a:r>
          </a:p>
          <a:p>
            <a:pPr marL="0" indent="0">
              <a:buNone/>
            </a:pPr>
            <a:r>
              <a:rPr lang="en-US" sz="2800" dirty="0">
                <a:latin typeface="+mj-lt"/>
              </a:rPr>
              <a:t>Chapter 11 plan confirmed on           July 13, 2023</a:t>
            </a:r>
          </a:p>
          <a:p>
            <a:pPr>
              <a:buFontTx/>
              <a:buChar char="-"/>
            </a:pPr>
            <a:r>
              <a:rPr lang="en-US" sz="2800" dirty="0">
                <a:latin typeface="+mj-lt"/>
              </a:rPr>
              <a:t>Chapter 11 plan was also recognized in Canada</a:t>
            </a:r>
          </a:p>
          <a:p>
            <a:pPr marL="0" indent="0">
              <a:buNone/>
            </a:pPr>
            <a:r>
              <a:rPr lang="en-US" sz="2800" dirty="0">
                <a:latin typeface="+mj-lt"/>
              </a:rPr>
              <a:t>WHOA plan sanctioned on            August 2, 2023</a:t>
            </a:r>
          </a:p>
          <a:p>
            <a:endParaRPr lang="en-US" sz="2800" dirty="0"/>
          </a:p>
        </p:txBody>
      </p:sp>
      <p:sp>
        <p:nvSpPr>
          <p:cNvPr id="6" name="Title 5">
            <a:extLst>
              <a:ext uri="{FF2B5EF4-FFF2-40B4-BE49-F238E27FC236}">
                <a16:creationId xmlns:a16="http://schemas.microsoft.com/office/drawing/2014/main" id="{456933D7-870B-B5AE-0658-855F8255C88E}"/>
              </a:ext>
            </a:extLst>
          </p:cNvPr>
          <p:cNvSpPr>
            <a:spLocks noGrp="1"/>
          </p:cNvSpPr>
          <p:nvPr>
            <p:ph type="title"/>
          </p:nvPr>
        </p:nvSpPr>
        <p:spPr/>
        <p:txBody>
          <a:bodyPr/>
          <a:lstStyle/>
          <a:p>
            <a:r>
              <a:rPr lang="en-US" dirty="0" err="1"/>
              <a:t>diebold</a:t>
            </a:r>
            <a:r>
              <a:rPr lang="en-US" dirty="0"/>
              <a:t> Nixdorf – Dual Chapter 11 case and </a:t>
            </a:r>
            <a:r>
              <a:rPr lang="en-US" dirty="0" err="1"/>
              <a:t>dutch</a:t>
            </a:r>
            <a:r>
              <a:rPr lang="en-US" dirty="0"/>
              <a:t> whoa</a:t>
            </a:r>
            <a:br>
              <a:rPr lang="en-US" dirty="0"/>
            </a:br>
            <a:endParaRPr lang="en-US" dirty="0"/>
          </a:p>
        </p:txBody>
      </p:sp>
      <p:sp>
        <p:nvSpPr>
          <p:cNvPr id="7" name="Slide Number Placeholder 6">
            <a:extLst>
              <a:ext uri="{FF2B5EF4-FFF2-40B4-BE49-F238E27FC236}">
                <a16:creationId xmlns:a16="http://schemas.microsoft.com/office/drawing/2014/main" id="{CB9784F6-084A-FE3B-658C-B1A569D947E2}"/>
              </a:ext>
            </a:extLst>
          </p:cNvPr>
          <p:cNvSpPr>
            <a:spLocks noGrp="1"/>
          </p:cNvSpPr>
          <p:nvPr>
            <p:ph type="sldNum" sz="quarter" idx="4"/>
          </p:nvPr>
        </p:nvSpPr>
        <p:spPr/>
        <p:txBody>
          <a:bodyPr/>
          <a:lstStyle/>
          <a:p>
            <a:fld id="{E2BEBCCA-46BE-4AF2-8B43-A762ABBDDA38}" type="slidenum">
              <a:rPr lang="en-US" smtClean="0"/>
              <a:pPr/>
              <a:t>10</a:t>
            </a:fld>
            <a:endParaRPr lang="en-US" dirty="0"/>
          </a:p>
        </p:txBody>
      </p:sp>
      <p:sp>
        <p:nvSpPr>
          <p:cNvPr id="5" name="Content Placeholder 4">
            <a:extLst>
              <a:ext uri="{FF2B5EF4-FFF2-40B4-BE49-F238E27FC236}">
                <a16:creationId xmlns:a16="http://schemas.microsoft.com/office/drawing/2014/main" id="{424096F4-1291-CD44-7357-6C1CE470D2FB}"/>
              </a:ext>
            </a:extLst>
          </p:cNvPr>
          <p:cNvSpPr>
            <a:spLocks noGrp="1"/>
          </p:cNvSpPr>
          <p:nvPr>
            <p:ph sz="quarter" idx="4294967295"/>
          </p:nvPr>
        </p:nvSpPr>
        <p:spPr>
          <a:xfrm>
            <a:off x="13900151" y="2927351"/>
            <a:ext cx="4387850" cy="5797550"/>
          </a:xfrm>
        </p:spPr>
        <p:txBody>
          <a:bodyPr/>
          <a:lstStyle/>
          <a:p>
            <a:pPr marL="0" indent="0">
              <a:buNone/>
            </a:pPr>
            <a:endParaRPr lang="en-US" sz="2800" dirty="0">
              <a:latin typeface="+mj-lt"/>
            </a:endParaRPr>
          </a:p>
          <a:p>
            <a:endParaRPr lang="en-US" sz="2800" dirty="0"/>
          </a:p>
        </p:txBody>
      </p:sp>
    </p:spTree>
    <p:extLst>
      <p:ext uri="{BB962C8B-B14F-4D97-AF65-F5344CB8AC3E}">
        <p14:creationId xmlns:p14="http://schemas.microsoft.com/office/powerpoint/2010/main" val="39600489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6121-3D14-F65C-81F9-FE4C91F5E063}"/>
              </a:ext>
            </a:extLst>
          </p:cNvPr>
          <p:cNvSpPr>
            <a:spLocks noGrp="1"/>
          </p:cNvSpPr>
          <p:nvPr>
            <p:ph type="title"/>
          </p:nvPr>
        </p:nvSpPr>
        <p:spPr>
          <a:xfrm>
            <a:off x="914398" y="99060"/>
            <a:ext cx="16459200" cy="1463040"/>
          </a:xfrm>
        </p:spPr>
        <p:txBody>
          <a:bodyPr/>
          <a:lstStyle/>
          <a:p>
            <a:br>
              <a:rPr lang="en-US" dirty="0"/>
            </a:br>
            <a:r>
              <a:rPr lang="en-US" dirty="0"/>
              <a:t>LATAM Airlines – chapter 11 cross border restructuring</a:t>
            </a:r>
          </a:p>
        </p:txBody>
      </p:sp>
      <p:sp>
        <p:nvSpPr>
          <p:cNvPr id="3" name="Content Placeholder 2">
            <a:extLst>
              <a:ext uri="{FF2B5EF4-FFF2-40B4-BE49-F238E27FC236}">
                <a16:creationId xmlns:a16="http://schemas.microsoft.com/office/drawing/2014/main" id="{01FE68B7-EB82-EE7B-AB14-9629D4A26996}"/>
              </a:ext>
            </a:extLst>
          </p:cNvPr>
          <p:cNvSpPr>
            <a:spLocks noGrp="1"/>
          </p:cNvSpPr>
          <p:nvPr>
            <p:ph idx="1"/>
          </p:nvPr>
        </p:nvSpPr>
        <p:spPr>
          <a:xfrm>
            <a:off x="914398" y="1947738"/>
            <a:ext cx="15926464" cy="5791200"/>
          </a:xfrm>
        </p:spPr>
        <p:txBody>
          <a:bodyPr/>
          <a:lstStyle/>
          <a:p>
            <a:r>
              <a:rPr lang="en-US" sz="2400" b="1" dirty="0">
                <a:latin typeface="+mj-lt"/>
                <a:cs typeface="Times New Roman" panose="02020603050405020304" pitchFamily="18" charset="0"/>
              </a:rPr>
              <a:t>Background</a:t>
            </a:r>
          </a:p>
          <a:p>
            <a:pPr lvl="1"/>
            <a:r>
              <a:rPr lang="en-US" sz="2400" dirty="0">
                <a:solidFill>
                  <a:srgbClr val="000000"/>
                </a:solidFill>
                <a:latin typeface="+mj-lt"/>
                <a:cs typeface="Times New Roman" panose="02020603050405020304" pitchFamily="18" charset="0"/>
              </a:rPr>
              <a:t>LATAM Airlines Group S.A. and certain affiliates (collectively, “LATAM Group”) comprise Latin America’s leading airline group. </a:t>
            </a:r>
          </a:p>
          <a:p>
            <a:pPr lvl="1"/>
            <a:r>
              <a:rPr lang="en-US" sz="2400" dirty="0">
                <a:latin typeface="+mj-lt"/>
                <a:cs typeface="Times New Roman" panose="02020603050405020304" pitchFamily="18" charset="0"/>
              </a:rPr>
              <a:t>LATAM Group filed for chapter 11 in the Bankruptcy Court for the Southern District of New York in May 2020, with entities incorporated in various Latin American countries (including Chile, Peru, Colombia, and Ecuador) as well the U.S. </a:t>
            </a:r>
          </a:p>
          <a:p>
            <a:r>
              <a:rPr lang="en-US" sz="2400" b="1" dirty="0">
                <a:latin typeface="+mj-lt"/>
                <a:cs typeface="Times New Roman" panose="02020603050405020304" pitchFamily="18" charset="0"/>
              </a:rPr>
              <a:t>Ch. 11 Case and Ancillary Latin American Cases</a:t>
            </a:r>
          </a:p>
          <a:p>
            <a:pPr lvl="1"/>
            <a:r>
              <a:rPr lang="en-US" sz="2400" dirty="0">
                <a:latin typeface="+mj-lt"/>
                <a:cs typeface="Times New Roman" panose="02020603050405020304" pitchFamily="18" charset="0"/>
              </a:rPr>
              <a:t>LATAM Group filed their cases in the U.S. to take advantage of the broad jurisdiction of U.S. bankruptcy courts (extending to property wherever located globally) and the powers afforded to it under the U.S. Bankruptcy Code, including the powers to right-size its aircraft fleet through assumption and rejection, to impose an automatic worldwide stay, and to obtain debtor-in-possession financing </a:t>
            </a:r>
          </a:p>
          <a:p>
            <a:pPr lvl="1"/>
            <a:r>
              <a:rPr lang="en-US" sz="2400" dirty="0">
                <a:latin typeface="+mj-lt"/>
                <a:cs typeface="Times New Roman" panose="02020603050405020304" pitchFamily="18" charset="0"/>
              </a:rPr>
              <a:t>Filed ancillary recognition proceedings in various Latin American countries, including Chile, Colombia, Peru, and Ecuador</a:t>
            </a:r>
          </a:p>
          <a:p>
            <a:pPr lvl="1"/>
            <a:r>
              <a:rPr lang="en-US" sz="2400" dirty="0">
                <a:latin typeface="+mj-lt"/>
                <a:cs typeface="Times New Roman" panose="02020603050405020304" pitchFamily="18" charset="0"/>
              </a:rPr>
              <a:t>Obtained multi-billion DIP financing after rejection of initial DIP proposal as a sub rosa plan and a multi-billion exit financing</a:t>
            </a:r>
          </a:p>
          <a:p>
            <a:pPr lvl="1"/>
            <a:r>
              <a:rPr lang="en-US" sz="2400" dirty="0">
                <a:latin typeface="+mj-lt"/>
                <a:cs typeface="Times New Roman" panose="02020603050405020304" pitchFamily="18" charset="0"/>
              </a:rPr>
              <a:t>Confirmed chapter 11 plan in June 2022, which included a reduction of $3.6 billion of debt</a:t>
            </a:r>
          </a:p>
          <a:p>
            <a:endParaRPr lang="en-US" dirty="0"/>
          </a:p>
        </p:txBody>
      </p:sp>
      <p:sp>
        <p:nvSpPr>
          <p:cNvPr id="5" name="Slide Number Placeholder 4">
            <a:extLst>
              <a:ext uri="{FF2B5EF4-FFF2-40B4-BE49-F238E27FC236}">
                <a16:creationId xmlns:a16="http://schemas.microsoft.com/office/drawing/2014/main" id="{94EEC2F0-1582-9B02-E3D2-D0E4E9C9EA09}"/>
              </a:ext>
            </a:extLst>
          </p:cNvPr>
          <p:cNvSpPr>
            <a:spLocks noGrp="1"/>
          </p:cNvSpPr>
          <p:nvPr>
            <p:ph type="sldNum" sz="quarter" idx="4"/>
          </p:nvPr>
        </p:nvSpPr>
        <p:spPr/>
        <p:txBody>
          <a:bodyPr/>
          <a:lstStyle/>
          <a:p>
            <a:fld id="{E2BEBCCA-46BE-4AF2-8B43-A762ABBDDA38}" type="slidenum">
              <a:rPr lang="en-US" smtClean="0"/>
              <a:pPr/>
              <a:t>11</a:t>
            </a:fld>
            <a:endParaRPr lang="en-US" dirty="0"/>
          </a:p>
        </p:txBody>
      </p:sp>
    </p:spTree>
    <p:extLst>
      <p:ext uri="{BB962C8B-B14F-4D97-AF65-F5344CB8AC3E}">
        <p14:creationId xmlns:p14="http://schemas.microsoft.com/office/powerpoint/2010/main" val="18446939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371599" y="4100504"/>
            <a:ext cx="4883206" cy="1915612"/>
          </a:xfrm>
          <a:solidFill>
            <a:schemeClr val="bg1"/>
          </a:solidFill>
        </p:spPr>
        <p:txBody>
          <a:bodyPr/>
          <a:lstStyle/>
          <a:p>
            <a:r>
              <a:rPr lang="en-GB" sz="2800" dirty="0"/>
              <a:t>Recognition of         Foreign Proceedings</a:t>
            </a:r>
            <a:endParaRPr lang="en-US" sz="2800" dirty="0"/>
          </a:p>
        </p:txBody>
      </p:sp>
      <p:sp>
        <p:nvSpPr>
          <p:cNvPr id="3" name="Content Placeholder 2"/>
          <p:cNvSpPr>
            <a:spLocks noGrp="1"/>
          </p:cNvSpPr>
          <p:nvPr>
            <p:ph sz="quarter" idx="14"/>
          </p:nvPr>
        </p:nvSpPr>
        <p:spPr>
          <a:xfrm>
            <a:off x="6888958" y="4100504"/>
            <a:ext cx="4914832" cy="1915612"/>
          </a:xfrm>
        </p:spPr>
        <p:txBody>
          <a:bodyPr/>
          <a:lstStyle/>
          <a:p>
            <a:r>
              <a:rPr lang="en-GB" sz="2800" dirty="0"/>
              <a:t>Third Party Releases</a:t>
            </a:r>
            <a:endParaRPr lang="en-US" sz="2800" dirty="0"/>
          </a:p>
        </p:txBody>
      </p:sp>
      <p:sp>
        <p:nvSpPr>
          <p:cNvPr id="4" name="Title 3"/>
          <p:cNvSpPr>
            <a:spLocks noGrp="1"/>
          </p:cNvSpPr>
          <p:nvPr>
            <p:ph type="title"/>
          </p:nvPr>
        </p:nvSpPr>
        <p:spPr/>
        <p:txBody>
          <a:bodyPr/>
          <a:lstStyle/>
          <a:p>
            <a:r>
              <a:rPr lang="en-GB" dirty="0"/>
              <a:t>Uses of chapter 15 </a:t>
            </a:r>
            <a:endParaRPr lang="en-US" dirty="0"/>
          </a:p>
        </p:txBody>
      </p:sp>
      <p:sp>
        <p:nvSpPr>
          <p:cNvPr id="5" name="Content Placeholder 4"/>
          <p:cNvSpPr>
            <a:spLocks noGrp="1"/>
          </p:cNvSpPr>
          <p:nvPr>
            <p:ph sz="quarter" idx="15"/>
          </p:nvPr>
        </p:nvSpPr>
        <p:spPr>
          <a:xfrm>
            <a:off x="1371599" y="6599968"/>
            <a:ext cx="4883206" cy="1915612"/>
          </a:xfrm>
        </p:spPr>
        <p:txBody>
          <a:bodyPr/>
          <a:lstStyle/>
          <a:p>
            <a:r>
              <a:rPr lang="en-US" sz="2800" dirty="0"/>
              <a:t>DIP Financing and Sales Free and Clear             </a:t>
            </a:r>
          </a:p>
        </p:txBody>
      </p:sp>
      <p:sp>
        <p:nvSpPr>
          <p:cNvPr id="6" name="Content Placeholder 5"/>
          <p:cNvSpPr>
            <a:spLocks noGrp="1"/>
          </p:cNvSpPr>
          <p:nvPr>
            <p:ph sz="quarter" idx="16"/>
          </p:nvPr>
        </p:nvSpPr>
        <p:spPr>
          <a:xfrm>
            <a:off x="6888958" y="6599968"/>
            <a:ext cx="4914832" cy="1915612"/>
          </a:xfrm>
        </p:spPr>
        <p:txBody>
          <a:bodyPr/>
          <a:lstStyle/>
          <a:p>
            <a:r>
              <a:rPr lang="en-GB" sz="2800" dirty="0"/>
              <a:t>Tolling of Ability to Bring State Law and Foreign Law Avoidance Actions</a:t>
            </a:r>
            <a:endParaRPr lang="en-US" sz="2800" dirty="0"/>
          </a:p>
        </p:txBody>
      </p:sp>
      <p:sp>
        <p:nvSpPr>
          <p:cNvPr id="7" name="Content Placeholder 6"/>
          <p:cNvSpPr>
            <a:spLocks noGrp="1"/>
          </p:cNvSpPr>
          <p:nvPr>
            <p:ph sz="quarter" idx="17"/>
          </p:nvPr>
        </p:nvSpPr>
        <p:spPr>
          <a:xfrm>
            <a:off x="12452198" y="4100504"/>
            <a:ext cx="4914832" cy="1915612"/>
          </a:xfrm>
        </p:spPr>
        <p:txBody>
          <a:bodyPr/>
          <a:lstStyle/>
          <a:p>
            <a:r>
              <a:rPr lang="en-GB" sz="2800" dirty="0"/>
              <a:t>Discovery, including under Bankruptcy Rule 2004</a:t>
            </a:r>
          </a:p>
        </p:txBody>
      </p:sp>
      <p:sp>
        <p:nvSpPr>
          <p:cNvPr id="8" name="Content Placeholder 7"/>
          <p:cNvSpPr>
            <a:spLocks noGrp="1"/>
          </p:cNvSpPr>
          <p:nvPr>
            <p:ph sz="quarter" idx="18"/>
          </p:nvPr>
        </p:nvSpPr>
        <p:spPr>
          <a:xfrm>
            <a:off x="12452198" y="6599968"/>
            <a:ext cx="4914832" cy="1915612"/>
          </a:xfrm>
        </p:spPr>
        <p:txBody>
          <a:bodyPr/>
          <a:lstStyle/>
          <a:p>
            <a:r>
              <a:rPr lang="en-US" sz="2800" dirty="0"/>
              <a:t>Discretion to Grant Additional Relief Provided for in Foreign Proceeding</a:t>
            </a:r>
          </a:p>
        </p:txBody>
      </p:sp>
      <p:sp>
        <p:nvSpPr>
          <p:cNvPr id="9" name="Slide Number Placeholder 8"/>
          <p:cNvSpPr>
            <a:spLocks noGrp="1"/>
          </p:cNvSpPr>
          <p:nvPr>
            <p:ph type="sldNum" sz="quarter" idx="4"/>
          </p:nvPr>
        </p:nvSpPr>
        <p:spPr>
          <a:xfrm>
            <a:off x="14539031" y="9566486"/>
            <a:ext cx="1234370" cy="351580"/>
          </a:xfrm>
        </p:spPr>
        <p:txBody>
          <a:bodyPr/>
          <a:lstStyle/>
          <a:p>
            <a:fld id="{E2BEBCCA-46BE-4AF2-8B43-A762ABBDDA38}" type="slidenum">
              <a:rPr lang="en-US" smtClean="0"/>
              <a:pPr/>
              <a:t>12</a:t>
            </a:fld>
            <a:endParaRPr lang="en-US" dirty="0"/>
          </a:p>
        </p:txBody>
      </p:sp>
      <p:sp>
        <p:nvSpPr>
          <p:cNvPr id="11" name="TextBox 10"/>
          <p:cNvSpPr txBox="1"/>
          <p:nvPr/>
        </p:nvSpPr>
        <p:spPr>
          <a:xfrm>
            <a:off x="1422401" y="2470213"/>
            <a:ext cx="15944630" cy="954107"/>
          </a:xfrm>
          <a:prstGeom prst="rect">
            <a:avLst/>
          </a:prstGeom>
          <a:solidFill>
            <a:schemeClr val="accent1"/>
          </a:solidFill>
        </p:spPr>
        <p:txBody>
          <a:bodyPr wrap="square" rtlCol="0">
            <a:spAutoFit/>
          </a:bodyPr>
          <a:lstStyle/>
          <a:p>
            <a:pPr algn="ctr"/>
            <a:r>
              <a:rPr lang="en-US" sz="2800" b="1" dirty="0"/>
              <a:t>Guided by Principles of Comity </a:t>
            </a:r>
          </a:p>
          <a:p>
            <a:pPr algn="ctr"/>
            <a:r>
              <a:rPr lang="en-US" sz="2800" b="1" dirty="0"/>
              <a:t>Relief can be granted under Chapter 15 if not manifestly contrary to U.S. public policy</a:t>
            </a:r>
          </a:p>
        </p:txBody>
      </p:sp>
    </p:spTree>
    <p:extLst>
      <p:ext uri="{BB962C8B-B14F-4D97-AF65-F5344CB8AC3E}">
        <p14:creationId xmlns:p14="http://schemas.microsoft.com/office/powerpoint/2010/main" val="135975659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nvPr>
        </p:nvGraphicFramePr>
        <p:xfrm>
          <a:off x="1" y="2933700"/>
          <a:ext cx="8997950" cy="5273040"/>
        </p:xfrm>
        <a:graphic>
          <a:graphicData uri="http://schemas.openxmlformats.org/drawingml/2006/table">
            <a:tbl>
              <a:tblPr firstRow="1" bandRow="1">
                <a:tableStyleId>{2D5ABB26-0587-4C30-8999-92F81FD0307C}</a:tableStyleId>
              </a:tblPr>
              <a:tblGrid>
                <a:gridCol w="8997950">
                  <a:extLst>
                    <a:ext uri="{9D8B030D-6E8A-4147-A177-3AD203B41FA5}">
                      <a16:colId xmlns:a16="http://schemas.microsoft.com/office/drawing/2014/main" val="3842727137"/>
                    </a:ext>
                  </a:extLst>
                </a:gridCol>
              </a:tblGrid>
              <a:tr h="5273040">
                <a:tc>
                  <a:txBody>
                    <a:bodyPr/>
                    <a:lstStyle/>
                    <a:p>
                      <a:pPr algn="l"/>
                      <a:endParaRPr lang="en-US" sz="3200" b="0" i="0" kern="1200" dirty="0">
                        <a:solidFill>
                          <a:schemeClr val="tx1"/>
                        </a:solidFill>
                        <a:effectLst/>
                        <a:highlight>
                          <a:srgbClr val="FFFF00"/>
                        </a:highlight>
                        <a:latin typeface="+mn-lt"/>
                        <a:ea typeface="+mn-ea"/>
                        <a:cs typeface="+mn-cs"/>
                      </a:endParaRPr>
                    </a:p>
                    <a:p>
                      <a:pPr algn="ctr"/>
                      <a:r>
                        <a:rPr lang="en-US" sz="3200" b="1" i="1" kern="1200" baseline="0" dirty="0">
                          <a:solidFill>
                            <a:schemeClr val="tx1"/>
                          </a:solidFill>
                          <a:effectLst/>
                          <a:latin typeface="+mn-lt"/>
                          <a:ea typeface="+mn-ea"/>
                          <a:cs typeface="+mn-cs"/>
                        </a:rPr>
                        <a:t>In re Fairfield Sentry Ltd.</a:t>
                      </a:r>
                      <a:endParaRPr lang="en-US" sz="3200" b="1" i="0" kern="1200" baseline="0" dirty="0">
                        <a:solidFill>
                          <a:schemeClr val="tx1"/>
                        </a:solidFill>
                        <a:effectLst/>
                        <a:latin typeface="+mn-lt"/>
                        <a:ea typeface="+mn-ea"/>
                        <a:cs typeface="+mn-cs"/>
                      </a:endParaRPr>
                    </a:p>
                    <a:p>
                      <a:pPr algn="ctr"/>
                      <a:r>
                        <a:rPr lang="en-US" sz="2800" b="1" i="0" kern="1200" baseline="0" dirty="0">
                          <a:solidFill>
                            <a:schemeClr val="tx1"/>
                          </a:solidFill>
                          <a:effectLst/>
                          <a:latin typeface="+mn-lt"/>
                          <a:ea typeface="+mn-ea"/>
                          <a:cs typeface="+mn-cs"/>
                        </a:rPr>
                        <a:t>(539 B.R. 658 (Bankr. S.D.N.Y. 2015))</a:t>
                      </a:r>
                    </a:p>
                    <a:p>
                      <a:pPr algn="l"/>
                      <a:endParaRPr lang="en-US" sz="3200" b="1" i="0" kern="1200" baseline="0" dirty="0">
                        <a:solidFill>
                          <a:schemeClr val="tx1"/>
                        </a:solidFill>
                        <a:effectLst/>
                        <a:latin typeface="+mn-lt"/>
                        <a:ea typeface="+mn-ea"/>
                        <a:cs typeface="+mn-cs"/>
                      </a:endParaRPr>
                    </a:p>
                    <a:p>
                      <a:pPr algn="l"/>
                      <a:r>
                        <a:rPr lang="en-US" sz="3000" b="0" i="0" kern="1200" baseline="0" dirty="0">
                          <a:solidFill>
                            <a:schemeClr val="tx1"/>
                          </a:solidFill>
                          <a:effectLst/>
                          <a:latin typeface="+mn-lt"/>
                          <a:ea typeface="+mn-ea"/>
                          <a:cs typeface="+mn-cs"/>
                        </a:rPr>
                        <a:t>On remand from the Second Circuit, U.S. Bankruptcy Court </a:t>
                      </a:r>
                      <a:r>
                        <a:rPr lang="en-US" sz="3000" dirty="0">
                          <a:solidFill>
                            <a:schemeClr val="tx1"/>
                          </a:solidFill>
                        </a:rPr>
                        <a:t>denied recognition of sale order entered in British Virgin Islands liquidation proceeding</a:t>
                      </a:r>
                    </a:p>
                    <a:p>
                      <a:pPr algn="l"/>
                      <a:endParaRPr lang="en-US" sz="3000" dirty="0">
                        <a:solidFill>
                          <a:schemeClr val="tx1"/>
                        </a:solidFill>
                      </a:endParaRPr>
                    </a:p>
                    <a:p>
                      <a:pPr algn="l"/>
                      <a:r>
                        <a:rPr lang="en-US" sz="3000" dirty="0">
                          <a:solidFill>
                            <a:schemeClr val="tx1"/>
                          </a:solidFill>
                        </a:rPr>
                        <a:t>Found that the property was within the territorial jurisdiction of the U.S. and subject to approval under section 363 of the Bankruptcy Code</a:t>
                      </a:r>
                      <a:endParaRPr lang="en-US" sz="3000" b="1" i="0" dirty="0">
                        <a:solidFill>
                          <a:schemeClr val="tx1"/>
                        </a:solidFill>
                        <a:highlight>
                          <a:srgbClr val="FFFF00"/>
                        </a:highlight>
                      </a:endParaRPr>
                    </a:p>
                  </a:txBody>
                  <a:tcPr marL="182880" marR="182880" marT="91440" marB="91440"/>
                </a:tc>
                <a:extLst>
                  <a:ext uri="{0D108BD9-81ED-4DB2-BD59-A6C34878D82A}">
                    <a16:rowId xmlns:a16="http://schemas.microsoft.com/office/drawing/2014/main" val="3812998285"/>
                  </a:ext>
                </a:extLst>
              </a:tr>
            </a:tbl>
          </a:graphicData>
        </a:graphic>
      </p:graphicFrame>
      <p:sp>
        <p:nvSpPr>
          <p:cNvPr id="3" name="Content Placeholder 2">
            <a:extLst>
              <a:ext uri="{FF2B5EF4-FFF2-40B4-BE49-F238E27FC236}">
                <a16:creationId xmlns:a16="http://schemas.microsoft.com/office/drawing/2014/main" id="{0B6D90E7-5F2F-3093-F145-764DF9A08C26}"/>
              </a:ext>
            </a:extLst>
          </p:cNvPr>
          <p:cNvSpPr>
            <a:spLocks noGrp="1"/>
          </p:cNvSpPr>
          <p:nvPr>
            <p:ph sz="quarter" idx="14"/>
          </p:nvPr>
        </p:nvSpPr>
        <p:spPr>
          <a:xfrm>
            <a:off x="9290308" y="2933701"/>
            <a:ext cx="8997696" cy="6259286"/>
          </a:xfrm>
          <a:solidFill>
            <a:schemeClr val="accent2"/>
          </a:solidFill>
        </p:spPr>
        <p:txBody>
          <a:bodyPr/>
          <a:lstStyle/>
          <a:p>
            <a:pPr marL="0" indent="0" algn="ctr">
              <a:spcBef>
                <a:spcPts val="0"/>
              </a:spcBef>
              <a:buNone/>
            </a:pPr>
            <a:r>
              <a:rPr lang="en-US" b="1" i="1" dirty="0"/>
              <a:t>Just Energy Grp. Inc.</a:t>
            </a:r>
          </a:p>
          <a:p>
            <a:pPr marL="0" indent="0" algn="ctr">
              <a:spcBef>
                <a:spcPts val="0"/>
              </a:spcBef>
              <a:buNone/>
            </a:pPr>
            <a:r>
              <a:rPr lang="en-US" sz="2800" b="1" dirty="0"/>
              <a:t>(No. 21-30823, </a:t>
            </a:r>
            <a:r>
              <a:rPr lang="en-US" sz="2800" b="1" dirty="0" err="1"/>
              <a:t>Dkt</a:t>
            </a:r>
            <a:r>
              <a:rPr lang="en-US" sz="2800" b="1" dirty="0"/>
              <a:t>. 232 (Bankr. S.D. Tex.)</a:t>
            </a:r>
          </a:p>
          <a:p>
            <a:pPr marL="0" indent="0" algn="ctr">
              <a:spcBef>
                <a:spcPts val="0"/>
              </a:spcBef>
              <a:buNone/>
            </a:pPr>
            <a:r>
              <a:rPr lang="en-US" sz="2800" b="1" dirty="0"/>
              <a:t>(57 </a:t>
            </a:r>
            <a:r>
              <a:rPr lang="en-US" sz="2800" b="1" dirty="0" err="1"/>
              <a:t>F.4th</a:t>
            </a:r>
            <a:r>
              <a:rPr lang="en-US" sz="2800" b="1" dirty="0"/>
              <a:t> 241 (5th Cir. 2023))</a:t>
            </a:r>
          </a:p>
          <a:p>
            <a:pPr marL="0" indent="0">
              <a:buNone/>
            </a:pPr>
            <a:r>
              <a:rPr lang="en-US" sz="3000" dirty="0"/>
              <a:t>U.S. Bankruptcy Court recognized reverse vesting order entered in CCAA proceeding that provided for going concern sale of debtor’s business</a:t>
            </a:r>
          </a:p>
          <a:p>
            <a:pPr marL="0" indent="0">
              <a:buNone/>
            </a:pPr>
            <a:r>
              <a:rPr lang="en-US" sz="3000" dirty="0"/>
              <a:t>Fifth Circuit abstained on issue of state utility regulation</a:t>
            </a:r>
          </a:p>
        </p:txBody>
      </p:sp>
      <p:sp>
        <p:nvSpPr>
          <p:cNvPr id="2" name="Title 1"/>
          <p:cNvSpPr>
            <a:spLocks noGrp="1"/>
          </p:cNvSpPr>
          <p:nvPr>
            <p:ph type="title"/>
          </p:nvPr>
        </p:nvSpPr>
        <p:spPr/>
        <p:txBody>
          <a:bodyPr/>
          <a:lstStyle/>
          <a:p>
            <a:r>
              <a:rPr lang="en-US" dirty="0"/>
              <a:t>ILLUSTRATIVE Cases – Evolution of sale Free and clear</a:t>
            </a:r>
            <a:br>
              <a:rPr lang="en-US" dirty="0"/>
            </a:br>
            <a:endParaRPr lang="en-US" dirty="0"/>
          </a:p>
        </p:txBody>
      </p:sp>
      <p:sp>
        <p:nvSpPr>
          <p:cNvPr id="4" name="Slide Number Placeholder 3"/>
          <p:cNvSpPr>
            <a:spLocks noGrp="1"/>
          </p:cNvSpPr>
          <p:nvPr>
            <p:ph type="sldNum" sz="quarter" idx="4"/>
          </p:nvPr>
        </p:nvSpPr>
        <p:spPr/>
        <p:txBody>
          <a:bodyPr/>
          <a:lstStyle/>
          <a:p>
            <a:fld id="{E2BEBCCA-46BE-4AF2-8B43-A762ABBDDA38}" type="slidenum">
              <a:rPr lang="en-US" smtClean="0"/>
              <a:pPr/>
              <a:t>13</a:t>
            </a:fld>
            <a:endParaRPr lang="en-US" dirty="0"/>
          </a:p>
        </p:txBody>
      </p:sp>
      <p:sp>
        <p:nvSpPr>
          <p:cNvPr id="6" name="Rectangle 5">
            <a:extLst>
              <a:ext uri="{FF2B5EF4-FFF2-40B4-BE49-F238E27FC236}">
                <a16:creationId xmlns:a16="http://schemas.microsoft.com/office/drawing/2014/main" id="{8E2A394F-4A0C-67B0-D753-BE284932CE2F}"/>
              </a:ext>
            </a:extLst>
          </p:cNvPr>
          <p:cNvSpPr/>
          <p:nvPr/>
        </p:nvSpPr>
        <p:spPr bwMode="auto">
          <a:xfrm>
            <a:off x="0" y="8730997"/>
            <a:ext cx="8997696" cy="461990"/>
          </a:xfrm>
          <a:prstGeom prst="rect">
            <a:avLst/>
          </a:prstGeom>
          <a:solidFill>
            <a:schemeClr val="accent6"/>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defTabSz="1828800" eaLnBrk="0" fontAlgn="base" hangingPunct="0">
              <a:lnSpc>
                <a:spcPct val="90000"/>
              </a:lnSpc>
              <a:spcBef>
                <a:spcPct val="0"/>
              </a:spcBef>
              <a:spcAft>
                <a:spcPct val="0"/>
              </a:spcAft>
            </a:pPr>
            <a:endParaRPr lang="en-US" sz="6400" b="1">
              <a:solidFill>
                <a:srgbClr val="003399"/>
              </a:solidFill>
              <a:latin typeface="Arial" charset="0"/>
            </a:endParaRPr>
          </a:p>
        </p:txBody>
      </p:sp>
    </p:spTree>
    <p:extLst>
      <p:ext uri="{BB962C8B-B14F-4D97-AF65-F5344CB8AC3E}">
        <p14:creationId xmlns:p14="http://schemas.microsoft.com/office/powerpoint/2010/main" val="7962046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nvPr>
        </p:nvGraphicFramePr>
        <p:xfrm>
          <a:off x="0" y="2628900"/>
          <a:ext cx="5943600" cy="5499198"/>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3842727137"/>
                    </a:ext>
                  </a:extLst>
                </a:gridCol>
              </a:tblGrid>
              <a:tr h="5499198">
                <a:tc>
                  <a:txBody>
                    <a:bodyPr/>
                    <a:lstStyle/>
                    <a:p>
                      <a:pPr algn="ctr"/>
                      <a:endParaRPr lang="en-US" sz="2400" b="1" i="0" dirty="0">
                        <a:solidFill>
                          <a:schemeClr val="tx1"/>
                        </a:solidFill>
                      </a:endParaRPr>
                    </a:p>
                    <a:p>
                      <a:pPr algn="ctr"/>
                      <a:r>
                        <a:rPr lang="en-US" sz="2800" b="1" i="0" dirty="0">
                          <a:solidFill>
                            <a:schemeClr val="tx1"/>
                          </a:solidFill>
                        </a:rPr>
                        <a:t>Authorizing Discovery</a:t>
                      </a:r>
                    </a:p>
                    <a:p>
                      <a:pPr algn="l"/>
                      <a:endParaRPr lang="en-US" sz="2800" b="1" i="1" dirty="0">
                        <a:solidFill>
                          <a:schemeClr val="tx1"/>
                        </a:solidFill>
                      </a:endParaRPr>
                    </a:p>
                    <a:p>
                      <a:pPr algn="l"/>
                      <a:r>
                        <a:rPr lang="en-US" sz="2800" b="1" i="1" dirty="0">
                          <a:solidFill>
                            <a:schemeClr val="tx1"/>
                          </a:solidFill>
                        </a:rPr>
                        <a:t>In re </a:t>
                      </a:r>
                      <a:r>
                        <a:rPr lang="en-US" sz="2800" b="1" i="1" dirty="0" err="1">
                          <a:solidFill>
                            <a:schemeClr val="tx1"/>
                          </a:solidFill>
                        </a:rPr>
                        <a:t>Perforadora</a:t>
                      </a:r>
                      <a:r>
                        <a:rPr lang="en-US" sz="2800" b="1" i="1" dirty="0">
                          <a:solidFill>
                            <a:schemeClr val="tx1"/>
                          </a:solidFill>
                        </a:rPr>
                        <a:t> Oro Negro</a:t>
                      </a:r>
                      <a:r>
                        <a:rPr lang="en-US" sz="2800" b="1" dirty="0">
                          <a:solidFill>
                            <a:schemeClr val="tx1"/>
                          </a:solidFill>
                        </a:rPr>
                        <a:t>, No. 18-11094 (Bankr. </a:t>
                      </a:r>
                      <a:r>
                        <a:rPr lang="en-US" sz="2800" b="1" dirty="0" err="1">
                          <a:solidFill>
                            <a:schemeClr val="tx1"/>
                          </a:solidFill>
                        </a:rPr>
                        <a:t>S.D.N.Y</a:t>
                      </a:r>
                      <a:r>
                        <a:rPr lang="en-US" sz="2800" b="1" dirty="0">
                          <a:solidFill>
                            <a:schemeClr val="tx1"/>
                          </a:solidFill>
                        </a:rPr>
                        <a:t>.)</a:t>
                      </a:r>
                    </a:p>
                    <a:p>
                      <a:pPr algn="l"/>
                      <a:endParaRPr lang="en-US" sz="2800" b="1" i="1" dirty="0">
                        <a:solidFill>
                          <a:schemeClr val="tx1"/>
                        </a:solidFill>
                      </a:endParaRPr>
                    </a:p>
                    <a:p>
                      <a:pPr algn="l"/>
                      <a:r>
                        <a:rPr lang="en-US" sz="2800" b="1" i="1" dirty="0">
                          <a:solidFill>
                            <a:schemeClr val="tx1"/>
                          </a:solidFill>
                        </a:rPr>
                        <a:t>In re Platinum Partners Value Arbitrage Fund L.P.</a:t>
                      </a:r>
                      <a:r>
                        <a:rPr lang="en-US" sz="2800" b="1" dirty="0">
                          <a:solidFill>
                            <a:schemeClr val="tx1"/>
                          </a:solidFill>
                        </a:rPr>
                        <a:t>, No. 16-12925 (Bankr. </a:t>
                      </a:r>
                      <a:r>
                        <a:rPr lang="en-US" sz="2800" b="1" dirty="0" err="1">
                          <a:solidFill>
                            <a:schemeClr val="tx1"/>
                          </a:solidFill>
                        </a:rPr>
                        <a:t>S.D.N.Y</a:t>
                      </a:r>
                      <a:r>
                        <a:rPr lang="en-US" sz="2800" b="1" dirty="0">
                          <a:solidFill>
                            <a:schemeClr val="tx1"/>
                          </a:solidFill>
                        </a:rPr>
                        <a:t>.)</a:t>
                      </a:r>
                    </a:p>
                    <a:p>
                      <a:pPr algn="l"/>
                      <a:endParaRPr lang="en-US" sz="2800" b="1" dirty="0">
                        <a:solidFill>
                          <a:schemeClr val="tx1"/>
                        </a:solidFill>
                      </a:endParaRPr>
                    </a:p>
                    <a:p>
                      <a:pPr algn="l"/>
                      <a:r>
                        <a:rPr lang="en-US" sz="2800" b="1" i="1" dirty="0">
                          <a:solidFill>
                            <a:schemeClr val="tx1"/>
                          </a:solidFill>
                        </a:rPr>
                        <a:t>In re Comair Ltd. </a:t>
                      </a:r>
                      <a:r>
                        <a:rPr lang="en-US" sz="2800" b="1" dirty="0">
                          <a:solidFill>
                            <a:schemeClr val="tx1"/>
                          </a:solidFill>
                        </a:rPr>
                        <a:t>(In Bus. Rescue), 2021 WL 5312988 (Bankr. </a:t>
                      </a:r>
                      <a:r>
                        <a:rPr lang="en-US" sz="2800" b="1" dirty="0" err="1">
                          <a:solidFill>
                            <a:schemeClr val="tx1"/>
                          </a:solidFill>
                        </a:rPr>
                        <a:t>S.D.N.Y</a:t>
                      </a:r>
                      <a:r>
                        <a:rPr lang="en-US" sz="2800" b="1" dirty="0">
                          <a:solidFill>
                            <a:schemeClr val="tx1"/>
                          </a:solidFill>
                        </a:rPr>
                        <a:t>.)</a:t>
                      </a:r>
                    </a:p>
                  </a:txBody>
                  <a:tcPr marL="182880" marR="182880" marT="91440" marB="91440"/>
                </a:tc>
                <a:extLst>
                  <a:ext uri="{0D108BD9-81ED-4DB2-BD59-A6C34878D82A}">
                    <a16:rowId xmlns:a16="http://schemas.microsoft.com/office/drawing/2014/main" val="3812162375"/>
                  </a:ext>
                </a:extLst>
              </a:tr>
            </a:tbl>
          </a:graphicData>
        </a:graphic>
      </p:graphicFrame>
      <p:sp>
        <p:nvSpPr>
          <p:cNvPr id="3" name="Content Placeholder 2">
            <a:extLst>
              <a:ext uri="{FF2B5EF4-FFF2-40B4-BE49-F238E27FC236}">
                <a16:creationId xmlns:a16="http://schemas.microsoft.com/office/drawing/2014/main" id="{6B81CBAB-04D9-95BF-D37C-C347C0C0FADF}"/>
              </a:ext>
            </a:extLst>
          </p:cNvPr>
          <p:cNvSpPr>
            <a:spLocks noGrp="1"/>
          </p:cNvSpPr>
          <p:nvPr>
            <p:ph sz="quarter" idx="14"/>
          </p:nvPr>
        </p:nvSpPr>
        <p:spPr/>
        <p:txBody>
          <a:bodyPr/>
          <a:lstStyle/>
          <a:p>
            <a:pPr marL="0" indent="0" algn="ctr">
              <a:spcBef>
                <a:spcPts val="0"/>
              </a:spcBef>
              <a:buNone/>
            </a:pPr>
            <a:r>
              <a:rPr lang="en-US" sz="2800" b="1" dirty="0"/>
              <a:t>Authorizing Sanctions for Failure to Comply with Discovery Orders</a:t>
            </a:r>
          </a:p>
          <a:p>
            <a:pPr marL="0" indent="0">
              <a:buNone/>
            </a:pPr>
            <a:r>
              <a:rPr lang="en-US" sz="2800" b="1" i="1" dirty="0"/>
              <a:t>In re Larisa Markus</a:t>
            </a:r>
            <a:r>
              <a:rPr lang="en-US" sz="2800" b="1" dirty="0"/>
              <a:t>, No. 19-10096 (Bankr. </a:t>
            </a:r>
            <a:r>
              <a:rPr lang="en-US" sz="2800" b="1" dirty="0" err="1"/>
              <a:t>S.D.N.Y</a:t>
            </a:r>
            <a:r>
              <a:rPr lang="en-US" sz="2800" b="1" dirty="0"/>
              <a:t>.)</a:t>
            </a:r>
          </a:p>
        </p:txBody>
      </p:sp>
      <p:sp>
        <p:nvSpPr>
          <p:cNvPr id="2" name="Title 1"/>
          <p:cNvSpPr>
            <a:spLocks noGrp="1"/>
          </p:cNvSpPr>
          <p:nvPr>
            <p:ph type="title"/>
          </p:nvPr>
        </p:nvSpPr>
        <p:spPr/>
        <p:txBody>
          <a:bodyPr/>
          <a:lstStyle/>
          <a:p>
            <a:r>
              <a:rPr lang="en-US" dirty="0"/>
              <a:t>ILLUSTRATIVE Cases – expansive discovery under </a:t>
            </a:r>
            <a:r>
              <a:rPr lang="en-US" dirty="0" err="1"/>
              <a:t>u.s.</a:t>
            </a:r>
            <a:r>
              <a:rPr lang="en-US" dirty="0"/>
              <a:t> laws</a:t>
            </a:r>
            <a:br>
              <a:rPr lang="en-US" dirty="0"/>
            </a:br>
            <a:endParaRPr lang="en-US" dirty="0"/>
          </a:p>
        </p:txBody>
      </p:sp>
      <p:sp>
        <p:nvSpPr>
          <p:cNvPr id="4" name="Slide Number Placeholder 3"/>
          <p:cNvSpPr>
            <a:spLocks noGrp="1"/>
          </p:cNvSpPr>
          <p:nvPr>
            <p:ph type="sldNum" sz="quarter" idx="4"/>
          </p:nvPr>
        </p:nvSpPr>
        <p:spPr/>
        <p:txBody>
          <a:bodyPr/>
          <a:lstStyle/>
          <a:p>
            <a:fld id="{E2BEBCCA-46BE-4AF2-8B43-A762ABBDDA38}" type="slidenum">
              <a:rPr lang="en-US" smtClean="0"/>
              <a:pPr/>
              <a:t>14</a:t>
            </a:fld>
            <a:endParaRPr lang="en-US" dirty="0"/>
          </a:p>
        </p:txBody>
      </p:sp>
      <p:sp>
        <p:nvSpPr>
          <p:cNvPr id="11" name="Content Placeholder 10">
            <a:extLst>
              <a:ext uri="{FF2B5EF4-FFF2-40B4-BE49-F238E27FC236}">
                <a16:creationId xmlns:a16="http://schemas.microsoft.com/office/drawing/2014/main" id="{0FCE0E09-70F8-8C85-DE42-899301AC6F49}"/>
              </a:ext>
            </a:extLst>
          </p:cNvPr>
          <p:cNvSpPr>
            <a:spLocks noGrp="1"/>
          </p:cNvSpPr>
          <p:nvPr>
            <p:ph sz="quarter" idx="15"/>
          </p:nvPr>
        </p:nvSpPr>
        <p:spPr/>
        <p:txBody>
          <a:bodyPr/>
          <a:lstStyle/>
          <a:p>
            <a:pPr marL="0" indent="0" algn="ctr">
              <a:buNone/>
            </a:pPr>
            <a:r>
              <a:rPr lang="en-US" sz="2800" b="1" dirty="0"/>
              <a:t>Recognizing purpose of Chapter 15 case often may solely be discovery</a:t>
            </a:r>
          </a:p>
          <a:p>
            <a:pPr marL="0" indent="0">
              <a:buNone/>
            </a:pPr>
            <a:r>
              <a:rPr lang="en-US" sz="2800" b="1" i="1" dirty="0"/>
              <a:t>In re </a:t>
            </a:r>
            <a:r>
              <a:rPr lang="en-US" sz="2800" b="1" i="1" dirty="0" err="1"/>
              <a:t>Transbrasil</a:t>
            </a:r>
            <a:r>
              <a:rPr lang="en-US" sz="2800" b="1" i="1" dirty="0"/>
              <a:t> S.A. </a:t>
            </a:r>
            <a:r>
              <a:rPr lang="en-US" sz="2800" b="1" i="1" dirty="0" err="1"/>
              <a:t>Linhas</a:t>
            </a:r>
            <a:r>
              <a:rPr lang="en-US" sz="2800" b="1" i="1" dirty="0"/>
              <a:t> </a:t>
            </a:r>
            <a:r>
              <a:rPr lang="en-US" sz="2800" b="1" i="1" dirty="0" err="1"/>
              <a:t>Aéreas</a:t>
            </a:r>
            <a:r>
              <a:rPr lang="en-US" sz="2800" b="1" dirty="0"/>
              <a:t>, 2021 WL 3028768 (11th Cir. July 19, 2021)</a:t>
            </a:r>
            <a:endParaRPr lang="en-US" sz="2800" dirty="0"/>
          </a:p>
          <a:p>
            <a:pPr marL="0" indent="0">
              <a:buNone/>
            </a:pPr>
            <a:endParaRPr lang="en-US" dirty="0"/>
          </a:p>
        </p:txBody>
      </p:sp>
    </p:spTree>
    <p:extLst>
      <p:ext uri="{BB962C8B-B14F-4D97-AF65-F5344CB8AC3E}">
        <p14:creationId xmlns:p14="http://schemas.microsoft.com/office/powerpoint/2010/main" val="31022506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7B6281-F8EC-E033-6D42-880D3F6345AF}"/>
              </a:ext>
            </a:extLst>
          </p:cNvPr>
          <p:cNvSpPr>
            <a:spLocks noGrp="1"/>
          </p:cNvSpPr>
          <p:nvPr>
            <p:ph type="title"/>
          </p:nvPr>
        </p:nvSpPr>
        <p:spPr/>
        <p:txBody>
          <a:bodyPr>
            <a:normAutofit fontScale="90000"/>
          </a:bodyPr>
          <a:lstStyle/>
          <a:p>
            <a:br>
              <a:rPr lang="en-US" dirty="0"/>
            </a:br>
            <a:r>
              <a:rPr lang="en-US" dirty="0"/>
              <a:t>Illustrative cases – non-debtor third party releases</a:t>
            </a:r>
            <a:br>
              <a:rPr lang="en-US" dirty="0"/>
            </a:br>
            <a:endParaRPr lang="en-US" dirty="0"/>
          </a:p>
        </p:txBody>
      </p:sp>
      <p:sp>
        <p:nvSpPr>
          <p:cNvPr id="6" name="Slide Number Placeholder 5">
            <a:extLst>
              <a:ext uri="{FF2B5EF4-FFF2-40B4-BE49-F238E27FC236}">
                <a16:creationId xmlns:a16="http://schemas.microsoft.com/office/drawing/2014/main" id="{9B35CC7C-4154-617B-27EF-487DCDC1549C}"/>
              </a:ext>
            </a:extLst>
          </p:cNvPr>
          <p:cNvSpPr>
            <a:spLocks noGrp="1"/>
          </p:cNvSpPr>
          <p:nvPr>
            <p:ph type="sldNum" sz="quarter" idx="4"/>
          </p:nvPr>
        </p:nvSpPr>
        <p:spPr/>
        <p:txBody>
          <a:bodyPr/>
          <a:lstStyle/>
          <a:p>
            <a:fld id="{E2BEBCCA-46BE-4AF2-8B43-A762ABBDDA38}" type="slidenum">
              <a:rPr lang="en-US" smtClean="0"/>
              <a:pPr/>
              <a:t>15</a:t>
            </a:fld>
            <a:endParaRPr lang="en-US" dirty="0"/>
          </a:p>
        </p:txBody>
      </p:sp>
      <p:sp>
        <p:nvSpPr>
          <p:cNvPr id="7" name="Content Placeholder 6">
            <a:extLst>
              <a:ext uri="{FF2B5EF4-FFF2-40B4-BE49-F238E27FC236}">
                <a16:creationId xmlns:a16="http://schemas.microsoft.com/office/drawing/2014/main" id="{090D4425-5FBA-8A27-7654-D2502F869BF3}"/>
              </a:ext>
            </a:extLst>
          </p:cNvPr>
          <p:cNvSpPr>
            <a:spLocks noGrp="1"/>
          </p:cNvSpPr>
          <p:nvPr>
            <p:ph sz="quarter" idx="23"/>
          </p:nvPr>
        </p:nvSpPr>
        <p:spPr/>
        <p:txBody>
          <a:bodyPr/>
          <a:lstStyle/>
          <a:p>
            <a:pPr marL="0" indent="0" algn="ctr">
              <a:buNone/>
            </a:pPr>
            <a:r>
              <a:rPr lang="en-US" sz="2600" b="1" dirty="0"/>
              <a:t>Standard:</a:t>
            </a:r>
          </a:p>
          <a:p>
            <a:pPr marL="0" indent="0">
              <a:buNone/>
            </a:pPr>
            <a:r>
              <a:rPr lang="en-US" sz="2600" b="1" i="1" dirty="0"/>
              <a:t>In re Vitro</a:t>
            </a:r>
            <a:r>
              <a:rPr lang="en-US" sz="2600" b="1" dirty="0"/>
              <a:t>, (701 F.3d 1031 (5th Cir. 2012))</a:t>
            </a:r>
          </a:p>
          <a:p>
            <a:pPr marL="0" indent="0">
              <a:buNone/>
            </a:pPr>
            <a:r>
              <a:rPr lang="en-US" sz="2600" dirty="0"/>
              <a:t>Recognition of foreign restructurings with third-party releases appropriate only if a foreign representative demonstrates that “extraordinary circumstances” exist that permit such relief under U.S. bankruptcy law</a:t>
            </a:r>
          </a:p>
          <a:p>
            <a:pPr marL="0" indent="0">
              <a:buNone/>
            </a:pPr>
            <a:endParaRPr lang="en-US" dirty="0"/>
          </a:p>
        </p:txBody>
      </p:sp>
      <p:sp>
        <p:nvSpPr>
          <p:cNvPr id="2" name="Content Placeholder 1">
            <a:extLst>
              <a:ext uri="{FF2B5EF4-FFF2-40B4-BE49-F238E27FC236}">
                <a16:creationId xmlns:a16="http://schemas.microsoft.com/office/drawing/2014/main" id="{8C959AE1-9939-48C7-A3CB-619384AD43B6}"/>
              </a:ext>
            </a:extLst>
          </p:cNvPr>
          <p:cNvSpPr>
            <a:spLocks noGrp="1"/>
          </p:cNvSpPr>
          <p:nvPr>
            <p:ph sz="quarter" idx="22"/>
          </p:nvPr>
        </p:nvSpPr>
        <p:spPr/>
        <p:txBody>
          <a:bodyPr/>
          <a:lstStyle/>
          <a:p>
            <a:pPr marL="0" indent="0" algn="ctr">
              <a:buNone/>
            </a:pPr>
            <a:r>
              <a:rPr lang="en-US" sz="2800" b="1" dirty="0"/>
              <a:t>Application:</a:t>
            </a:r>
          </a:p>
          <a:p>
            <a:pPr marL="0" indent="0">
              <a:buNone/>
            </a:pPr>
            <a:r>
              <a:rPr lang="en-US" sz="2800" b="1" i="1" dirty="0"/>
              <a:t>In re Avanti Commc’ns Grp. PLC</a:t>
            </a:r>
            <a:r>
              <a:rPr lang="en-US" sz="2800" b="1" dirty="0"/>
              <a:t>, 582 B.R. 603 (Bankr. S.D.N.Y. Apr. 9, 2018) </a:t>
            </a:r>
            <a:r>
              <a:rPr lang="en-US" sz="2800" dirty="0"/>
              <a:t>(authorizing non-consensual third-party releases); </a:t>
            </a:r>
            <a:r>
              <a:rPr lang="en-US" sz="2800" b="1" i="1" dirty="0"/>
              <a:t>In re Syncreon Automotive (UK) Ltd.</a:t>
            </a:r>
            <a:r>
              <a:rPr lang="en-US" sz="2800" b="1" dirty="0"/>
              <a:t>, No. 19-11702 (Bankr. D. Del.) </a:t>
            </a:r>
            <a:r>
              <a:rPr lang="en-US" sz="2800" dirty="0"/>
              <a:t>(same); </a:t>
            </a:r>
            <a:r>
              <a:rPr lang="en-US" sz="2800" b="1" i="1" dirty="0"/>
              <a:t>In re </a:t>
            </a:r>
            <a:r>
              <a:rPr lang="en-US" sz="2800" b="1" i="1" dirty="0" err="1"/>
              <a:t>Agrokor</a:t>
            </a:r>
            <a:r>
              <a:rPr lang="en-US" sz="2800" b="1" i="1" dirty="0"/>
              <a:t> </a:t>
            </a:r>
            <a:r>
              <a:rPr lang="en-US" sz="2800" b="1" i="1" dirty="0" err="1"/>
              <a:t>d.d.</a:t>
            </a:r>
            <a:r>
              <a:rPr lang="en-US" sz="2800" b="1" dirty="0"/>
              <a:t>, No. 18-12104 (Bankr. </a:t>
            </a:r>
            <a:r>
              <a:rPr lang="en-US" sz="2800" b="1" dirty="0" err="1"/>
              <a:t>S.D.N.Y</a:t>
            </a:r>
            <a:r>
              <a:rPr lang="en-US" sz="2800" b="1" dirty="0"/>
              <a:t>.) </a:t>
            </a:r>
            <a:r>
              <a:rPr lang="en-US" sz="2800" dirty="0"/>
              <a:t>(same)</a:t>
            </a:r>
          </a:p>
          <a:p>
            <a:pPr marL="0" indent="0">
              <a:buNone/>
            </a:pPr>
            <a:r>
              <a:rPr lang="en-US" sz="2800" i="1" dirty="0"/>
              <a:t>But compare </a:t>
            </a:r>
            <a:r>
              <a:rPr lang="en-US" sz="2800" b="1" i="1" dirty="0"/>
              <a:t>In re PT Bakrie Telecom TBK</a:t>
            </a:r>
            <a:r>
              <a:rPr lang="en-US" sz="2800" b="1" dirty="0"/>
              <a:t>, 2021 WL 1439953 (Bankr. </a:t>
            </a:r>
            <a:r>
              <a:rPr lang="en-US" sz="2800" b="1" dirty="0" err="1"/>
              <a:t>S.D.N.Y</a:t>
            </a:r>
            <a:r>
              <a:rPr lang="en-US" sz="2800" b="1" dirty="0"/>
              <a:t>. Apr. 15, 2021) </a:t>
            </a:r>
            <a:r>
              <a:rPr lang="en-US" sz="2800" dirty="0"/>
              <a:t>(refusing to grant a foreign representative’s request for “additional relief” in the form of enforcement of an Indonesian court order approving a restructuring plan because the order included third-party releases—a non-standard practice under Indonesian law and without sufficient justification for same in the record)</a:t>
            </a:r>
          </a:p>
          <a:p>
            <a:pPr marL="0" indent="0">
              <a:buNone/>
            </a:pPr>
            <a:endParaRPr lang="en-US" sz="2800" dirty="0"/>
          </a:p>
        </p:txBody>
      </p:sp>
    </p:spTree>
    <p:extLst>
      <p:ext uri="{BB962C8B-B14F-4D97-AF65-F5344CB8AC3E}">
        <p14:creationId xmlns:p14="http://schemas.microsoft.com/office/powerpoint/2010/main" val="37899178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B70A-9686-B70F-C907-4251A38C9B62}"/>
              </a:ext>
            </a:extLst>
          </p:cNvPr>
          <p:cNvSpPr>
            <a:spLocks noGrp="1"/>
          </p:cNvSpPr>
          <p:nvPr>
            <p:ph type="title"/>
          </p:nvPr>
        </p:nvSpPr>
        <p:spPr/>
        <p:txBody>
          <a:bodyPr>
            <a:normAutofit fontScale="90000"/>
          </a:bodyPr>
          <a:lstStyle/>
          <a:p>
            <a:br>
              <a:rPr lang="en-US" dirty="0"/>
            </a:br>
            <a:r>
              <a:rPr lang="en-US" dirty="0"/>
              <a:t>Illustrative cases – non-debtor third party releases</a:t>
            </a:r>
            <a:br>
              <a:rPr lang="en-US" dirty="0"/>
            </a:br>
            <a:endParaRPr lang="en-US" dirty="0"/>
          </a:p>
        </p:txBody>
      </p:sp>
      <p:sp>
        <p:nvSpPr>
          <p:cNvPr id="3" name="Slide Number Placeholder 2">
            <a:extLst>
              <a:ext uri="{FF2B5EF4-FFF2-40B4-BE49-F238E27FC236}">
                <a16:creationId xmlns:a16="http://schemas.microsoft.com/office/drawing/2014/main" id="{30CB8989-DC4F-0863-B95E-D3AEC77623E1}"/>
              </a:ext>
            </a:extLst>
          </p:cNvPr>
          <p:cNvSpPr>
            <a:spLocks noGrp="1"/>
          </p:cNvSpPr>
          <p:nvPr>
            <p:ph type="sldNum" sz="quarter" idx="4"/>
          </p:nvPr>
        </p:nvSpPr>
        <p:spPr/>
        <p:txBody>
          <a:bodyPr/>
          <a:lstStyle/>
          <a:p>
            <a:fld id="{E2BEBCCA-46BE-4AF2-8B43-A762ABBDDA38}" type="slidenum">
              <a:rPr lang="en-US" smtClean="0"/>
              <a:pPr/>
              <a:t>16</a:t>
            </a:fld>
            <a:endParaRPr lang="en-US" dirty="0"/>
          </a:p>
        </p:txBody>
      </p:sp>
      <p:sp>
        <p:nvSpPr>
          <p:cNvPr id="5" name="Content Placeholder 4">
            <a:extLst>
              <a:ext uri="{FF2B5EF4-FFF2-40B4-BE49-F238E27FC236}">
                <a16:creationId xmlns:a16="http://schemas.microsoft.com/office/drawing/2014/main" id="{6B2BDA73-B6B4-FC6E-BDBF-A260DDFB81F1}"/>
              </a:ext>
            </a:extLst>
          </p:cNvPr>
          <p:cNvSpPr>
            <a:spLocks noGrp="1"/>
          </p:cNvSpPr>
          <p:nvPr>
            <p:ph sz="quarter" idx="22"/>
          </p:nvPr>
        </p:nvSpPr>
        <p:spPr>
          <a:xfrm>
            <a:off x="5114927" y="2377440"/>
            <a:ext cx="13173074" cy="6687756"/>
          </a:xfrm>
        </p:spPr>
        <p:txBody>
          <a:bodyPr/>
          <a:lstStyle/>
          <a:p>
            <a:pPr marL="0" indent="0" algn="ctr">
              <a:spcBef>
                <a:spcPts val="1200"/>
              </a:spcBef>
              <a:buNone/>
            </a:pPr>
            <a:r>
              <a:rPr lang="en-US" sz="2600" b="1" dirty="0"/>
              <a:t>Post-</a:t>
            </a:r>
            <a:r>
              <a:rPr lang="en-US" sz="2600" b="1" i="1" dirty="0"/>
              <a:t>Purdue</a:t>
            </a:r>
            <a:r>
              <a:rPr lang="en-US" sz="2600" b="1" dirty="0"/>
              <a:t> Chapter 15 Application:</a:t>
            </a:r>
          </a:p>
          <a:p>
            <a:pPr marL="0" indent="0">
              <a:spcBef>
                <a:spcPts val="1200"/>
              </a:spcBef>
              <a:buNone/>
            </a:pPr>
            <a:r>
              <a:rPr lang="en-US" sz="2600" b="1" i="1" dirty="0"/>
              <a:t>In re </a:t>
            </a:r>
            <a:r>
              <a:rPr lang="en-US" sz="2600" b="1" i="1" dirty="0" err="1"/>
              <a:t>Credito</a:t>
            </a:r>
            <a:r>
              <a:rPr lang="en-US" sz="2600" b="1" i="1" dirty="0"/>
              <a:t> Real</a:t>
            </a:r>
            <a:r>
              <a:rPr lang="en-US" sz="2600" b="1" dirty="0"/>
              <a:t>, No. 25-10208, </a:t>
            </a:r>
            <a:r>
              <a:rPr lang="en-US" sz="2600" b="1" dirty="0" err="1"/>
              <a:t>Dkt</a:t>
            </a:r>
            <a:r>
              <a:rPr lang="en-US" sz="2600" b="1" dirty="0"/>
              <a:t>. No. 65 (Bankr. D. Del. Apr. 1, 2025)</a:t>
            </a:r>
          </a:p>
          <a:p>
            <a:pPr>
              <a:spcBef>
                <a:spcPts val="1200"/>
              </a:spcBef>
            </a:pPr>
            <a:r>
              <a:rPr lang="en-US" sz="2600" dirty="0"/>
              <a:t>Recognized and enforced Mexican plan with non-consensual third-party releases</a:t>
            </a:r>
          </a:p>
          <a:p>
            <a:pPr>
              <a:spcBef>
                <a:spcPts val="1200"/>
              </a:spcBef>
            </a:pPr>
            <a:r>
              <a:rPr lang="en-US" sz="2600" dirty="0"/>
              <a:t>Relief granted in foreign proceeding need not be identical to relief available in a U.S. bankruptcy case; must look to fundamental fairness of foreign proceeding </a:t>
            </a:r>
          </a:p>
          <a:p>
            <a:pPr>
              <a:spcBef>
                <a:spcPts val="1200"/>
              </a:spcBef>
            </a:pPr>
            <a:r>
              <a:rPr lang="en-US" sz="2600" dirty="0"/>
              <a:t>Non-consensual third-party releases are not manifestly contrary to U.S. public policy</a:t>
            </a:r>
          </a:p>
          <a:p>
            <a:pPr marL="0" indent="0">
              <a:spcBef>
                <a:spcPts val="1200"/>
              </a:spcBef>
              <a:buNone/>
            </a:pPr>
            <a:r>
              <a:rPr lang="en-US" sz="2600" b="1" i="1" dirty="0"/>
              <a:t>In re Odebrecht</a:t>
            </a:r>
            <a:r>
              <a:rPr lang="en-US" sz="2600" b="1" dirty="0"/>
              <a:t>, No. 25-10482, </a:t>
            </a:r>
            <a:r>
              <a:rPr lang="en-US" sz="2600" b="1" dirty="0" err="1"/>
              <a:t>Dkt</a:t>
            </a:r>
            <a:r>
              <a:rPr lang="en-US" sz="2600" b="1" dirty="0"/>
              <a:t>. No. 23 (Bankr. S.D.N.Y. Apr. 21, 2025) </a:t>
            </a:r>
          </a:p>
          <a:p>
            <a:pPr>
              <a:spcBef>
                <a:spcPts val="1200"/>
              </a:spcBef>
            </a:pPr>
            <a:r>
              <a:rPr lang="en-US" sz="2600" dirty="0"/>
              <a:t>Recognized and enforced Brazilian plan with non-consensual third-party releases </a:t>
            </a:r>
          </a:p>
          <a:p>
            <a:pPr>
              <a:spcBef>
                <a:spcPts val="1200"/>
              </a:spcBef>
            </a:pPr>
            <a:r>
              <a:rPr lang="en-US" sz="2600" dirty="0"/>
              <a:t>Followed reasoning </a:t>
            </a:r>
            <a:r>
              <a:rPr lang="en-US" sz="2600" i="1" dirty="0" err="1"/>
              <a:t>Credito</a:t>
            </a:r>
            <a:r>
              <a:rPr lang="en-US" sz="2600" i="1" dirty="0"/>
              <a:t> Real</a:t>
            </a:r>
          </a:p>
          <a:p>
            <a:pPr>
              <a:spcBef>
                <a:spcPts val="1200"/>
              </a:spcBef>
            </a:pPr>
            <a:r>
              <a:rPr lang="en-US" sz="2600" dirty="0"/>
              <a:t>Non-consensual third-party release can be granted under court’s discretionary powers based on plain text of Chapter 15, caselaw under former section 304, and pre-</a:t>
            </a:r>
            <a:r>
              <a:rPr lang="en-US" sz="2600" i="1" dirty="0"/>
              <a:t>Purdue </a:t>
            </a:r>
            <a:r>
              <a:rPr lang="en-US" sz="2600" dirty="0"/>
              <a:t>caselaw</a:t>
            </a:r>
          </a:p>
        </p:txBody>
      </p:sp>
      <p:sp>
        <p:nvSpPr>
          <p:cNvPr id="7" name="Rectangle 6">
            <a:extLst>
              <a:ext uri="{FF2B5EF4-FFF2-40B4-BE49-F238E27FC236}">
                <a16:creationId xmlns:a16="http://schemas.microsoft.com/office/drawing/2014/main" id="{8F37EAA3-B680-6A75-3238-15E63A49F996}"/>
              </a:ext>
            </a:extLst>
          </p:cNvPr>
          <p:cNvSpPr/>
          <p:nvPr/>
        </p:nvSpPr>
        <p:spPr bwMode="auto">
          <a:xfrm>
            <a:off x="0" y="8768443"/>
            <a:ext cx="4933948" cy="296754"/>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defTabSz="1828800" eaLnBrk="0" fontAlgn="base" hangingPunct="0">
              <a:lnSpc>
                <a:spcPct val="90000"/>
              </a:lnSpc>
              <a:spcBef>
                <a:spcPct val="0"/>
              </a:spcBef>
              <a:spcAft>
                <a:spcPct val="0"/>
              </a:spcAft>
            </a:pPr>
            <a:endParaRPr lang="en-US" sz="6400" b="1">
              <a:solidFill>
                <a:srgbClr val="003399"/>
              </a:solidFill>
              <a:latin typeface="Arial" charset="0"/>
            </a:endParaRPr>
          </a:p>
        </p:txBody>
      </p:sp>
      <p:sp>
        <p:nvSpPr>
          <p:cNvPr id="8" name="Rectangle 7">
            <a:extLst>
              <a:ext uri="{FF2B5EF4-FFF2-40B4-BE49-F238E27FC236}">
                <a16:creationId xmlns:a16="http://schemas.microsoft.com/office/drawing/2014/main" id="{4A764754-48F0-9493-A45E-316ADCD7D17A}"/>
              </a:ext>
            </a:extLst>
          </p:cNvPr>
          <p:cNvSpPr/>
          <p:nvPr/>
        </p:nvSpPr>
        <p:spPr bwMode="auto">
          <a:xfrm>
            <a:off x="0" y="2377442"/>
            <a:ext cx="4933948" cy="593452"/>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91440" rIns="182880" bIns="91440" numCol="1" rtlCol="0" anchor="b" anchorCtr="0" compatLnSpc="1">
            <a:prstTxWarp prst="textNoShape">
              <a:avLst/>
            </a:prstTxWarp>
          </a:bodyPr>
          <a:lstStyle/>
          <a:p>
            <a:pPr defTabSz="1828800" eaLnBrk="0" fontAlgn="base" hangingPunct="0">
              <a:lnSpc>
                <a:spcPct val="90000"/>
              </a:lnSpc>
              <a:spcBef>
                <a:spcPct val="0"/>
              </a:spcBef>
              <a:spcAft>
                <a:spcPct val="0"/>
              </a:spcAft>
            </a:pPr>
            <a:endParaRPr lang="en-US" sz="6400" b="1">
              <a:solidFill>
                <a:srgbClr val="003399"/>
              </a:solidFill>
              <a:latin typeface="Arial" charset="0"/>
            </a:endParaRPr>
          </a:p>
        </p:txBody>
      </p:sp>
      <p:sp>
        <p:nvSpPr>
          <p:cNvPr id="4" name="Content Placeholder 3">
            <a:extLst>
              <a:ext uri="{FF2B5EF4-FFF2-40B4-BE49-F238E27FC236}">
                <a16:creationId xmlns:a16="http://schemas.microsoft.com/office/drawing/2014/main" id="{EA57D216-834C-8C35-C8CB-3D33AC5D7063}"/>
              </a:ext>
            </a:extLst>
          </p:cNvPr>
          <p:cNvSpPr>
            <a:spLocks noGrp="1"/>
          </p:cNvSpPr>
          <p:nvPr>
            <p:ph sz="quarter" idx="23"/>
          </p:nvPr>
        </p:nvSpPr>
        <p:spPr>
          <a:xfrm>
            <a:off x="0" y="2244725"/>
            <a:ext cx="4933948" cy="5797550"/>
          </a:xfrm>
        </p:spPr>
        <p:txBody>
          <a:bodyPr/>
          <a:lstStyle/>
          <a:p>
            <a:pPr marL="0" indent="0" algn="ctr">
              <a:buNone/>
            </a:pPr>
            <a:r>
              <a:rPr lang="en-US" sz="2800" b="1" i="1" dirty="0"/>
              <a:t>Purdue</a:t>
            </a:r>
            <a:r>
              <a:rPr lang="en-US" sz="2800" b="1" dirty="0"/>
              <a:t>:</a:t>
            </a:r>
          </a:p>
          <a:p>
            <a:pPr marL="0" indent="0">
              <a:buNone/>
            </a:pPr>
            <a:r>
              <a:rPr lang="en-US" sz="2800" dirty="0"/>
              <a:t>In 2024, the U.S. Supreme Court held in </a:t>
            </a:r>
            <a:r>
              <a:rPr lang="en-US" sz="2800" i="1" dirty="0"/>
              <a:t>Purdue </a:t>
            </a:r>
            <a:r>
              <a:rPr lang="en-US" sz="2800" dirty="0"/>
              <a:t>that the Bankruptcy Code does not authorize non-consensual, third-party releases in a chapter 11 plan of reorganization</a:t>
            </a:r>
          </a:p>
          <a:p>
            <a:pPr marL="0" indent="0">
              <a:buNone/>
            </a:pPr>
            <a:r>
              <a:rPr lang="en-US" sz="2800" b="1" i="1" dirty="0"/>
              <a:t>Harrington v. Purdue Pharma L.P.</a:t>
            </a:r>
            <a:r>
              <a:rPr lang="en-US" sz="2800" b="1" dirty="0"/>
              <a:t>, 603 U.S. 204 (2024)</a:t>
            </a:r>
            <a:endParaRPr lang="en-US" sz="2800" b="1" i="1" dirty="0"/>
          </a:p>
        </p:txBody>
      </p:sp>
    </p:spTree>
    <p:extLst>
      <p:ext uri="{BB962C8B-B14F-4D97-AF65-F5344CB8AC3E}">
        <p14:creationId xmlns:p14="http://schemas.microsoft.com/office/powerpoint/2010/main" val="34103350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233" y="2286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2"/>
            <a:stretch>
              <a:fillRect/>
            </a:stretch>
          </a:blipFill>
        </p:spPr>
        <p:txBody>
          <a:bodyPr/>
          <a:lstStyle/>
          <a:p>
            <a:endParaRPr lang="en-US"/>
          </a:p>
        </p:txBody>
      </p:sp>
      <p:sp>
        <p:nvSpPr>
          <p:cNvPr id="3" name="Freeform 3"/>
          <p:cNvSpPr/>
          <p:nvPr/>
        </p:nvSpPr>
        <p:spPr>
          <a:xfrm>
            <a:off x="15975232" y="216355"/>
            <a:ext cx="2082668" cy="1968121"/>
          </a:xfrm>
          <a:custGeom>
            <a:avLst/>
            <a:gdLst/>
            <a:ahLst/>
            <a:cxnLst/>
            <a:rect l="l" t="t" r="r" b="b"/>
            <a:pathLst>
              <a:path w="2082668" h="1968121">
                <a:moveTo>
                  <a:pt x="0" y="0"/>
                </a:moveTo>
                <a:lnTo>
                  <a:pt x="2082668" y="0"/>
                </a:lnTo>
                <a:lnTo>
                  <a:pt x="2082668" y="1968121"/>
                </a:lnTo>
                <a:lnTo>
                  <a:pt x="0" y="196812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2459" y="204488"/>
            <a:ext cx="16230600" cy="8393708"/>
          </a:xfrm>
          <a:prstGeom prst="rect">
            <a:avLst/>
          </a:prstGeom>
        </p:spPr>
        <p:txBody>
          <a:bodyPr lIns="0" tIns="0" rIns="0" bIns="0" rtlCol="0" anchor="t">
            <a:spAutoFit/>
          </a:bodyPr>
          <a:lstStyle/>
          <a:p>
            <a:pPr algn="ctr">
              <a:lnSpc>
                <a:spcPts val="13300"/>
              </a:lnSpc>
            </a:pPr>
            <a:r>
              <a:rPr lang="en-US" sz="5400" b="1" i="0" dirty="0">
                <a:solidFill>
                  <a:schemeClr val="bg2"/>
                </a:solidFill>
                <a:effectLst/>
                <a:latin typeface="PT Sans" panose="020B0503020203020204" pitchFamily="34" charset="0"/>
              </a:rPr>
              <a:t>25th Anniversary Retrospective: </a:t>
            </a:r>
            <a:br>
              <a:rPr lang="en-US" sz="5400" b="1" i="0" dirty="0">
                <a:solidFill>
                  <a:schemeClr val="bg2"/>
                </a:solidFill>
                <a:effectLst/>
                <a:latin typeface="PT Sans" panose="020B0503020203020204" pitchFamily="34" charset="0"/>
              </a:rPr>
            </a:br>
            <a:r>
              <a:rPr lang="en-US" sz="5400" b="1" i="0" dirty="0">
                <a:solidFill>
                  <a:schemeClr val="bg2"/>
                </a:solidFill>
                <a:effectLst/>
                <a:latin typeface="PT Sans" panose="020B0503020203020204" pitchFamily="34" charset="0"/>
              </a:rPr>
              <a:t>Reflecting on the Most Significant Decisions and Changes to the Insolvency and Restructuring Practice Over the Past 25 Years</a:t>
            </a:r>
          </a:p>
          <a:p>
            <a:pPr algn="ctr">
              <a:lnSpc>
                <a:spcPts val="13300"/>
              </a:lnSpc>
            </a:pPr>
            <a:endParaRPr lang="en-US" sz="9500" b="1" dirty="0">
              <a:solidFill>
                <a:srgbClr val="FFFFFF"/>
              </a:solidFill>
              <a:latin typeface="Myriad Ultra-Bold"/>
              <a:ea typeface="Myriad Ultra-Bold"/>
              <a:cs typeface="Myriad Ultra-Bold"/>
              <a:sym typeface="Myriad Ul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BEBCCA-46BE-4AF2-8B43-A762ABBDDA38}" type="slidenum">
              <a:rPr lang="en-US" smtClean="0"/>
              <a:pPr/>
              <a:t>3</a:t>
            </a:fld>
            <a:endParaRPr lang="en-US" dirty="0"/>
          </a:p>
        </p:txBody>
      </p:sp>
    </p:spTree>
    <p:extLst>
      <p:ext uri="{BB962C8B-B14F-4D97-AF65-F5344CB8AC3E}">
        <p14:creationId xmlns:p14="http://schemas.microsoft.com/office/powerpoint/2010/main" val="15215413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1850908" y="1219547"/>
            <a:ext cx="9812772" cy="1588190"/>
          </a:xfrm>
        </p:spPr>
        <p:txBody>
          <a:bodyPr>
            <a:normAutofit fontScale="90000"/>
          </a:bodyPr>
          <a:lstStyle/>
          <a:p>
            <a:r>
              <a:rPr lang="en-US" dirty="0"/>
              <a:t>International Insolvency Institute:</a:t>
            </a:r>
            <a:br>
              <a:rPr lang="en-US" dirty="0"/>
            </a:br>
            <a:r>
              <a:rPr lang="en-US" dirty="0"/>
              <a:t>25-year Retrospective of Cross-Border Insolvency</a:t>
            </a:r>
          </a:p>
        </p:txBody>
      </p:sp>
      <p:sp>
        <p:nvSpPr>
          <p:cNvPr id="4" name="Subtitle 3"/>
          <p:cNvSpPr>
            <a:spLocks noGrp="1"/>
          </p:cNvSpPr>
          <p:nvPr>
            <p:ph type="subTitle" sz="quarter" idx="1"/>
          </p:nvPr>
        </p:nvSpPr>
        <p:spPr>
          <a:xfrm>
            <a:off x="1850908" y="3701950"/>
            <a:ext cx="9165092" cy="609600"/>
          </a:xfrm>
        </p:spPr>
        <p:txBody>
          <a:bodyPr>
            <a:normAutofit fontScale="85000" lnSpcReduction="20000"/>
          </a:bodyPr>
          <a:lstStyle/>
          <a:p>
            <a:r>
              <a:rPr lang="en-US" dirty="0"/>
              <a:t>São Paolo, Brazil</a:t>
            </a:r>
          </a:p>
          <a:p>
            <a:r>
              <a:rPr lang="en-US" dirty="0"/>
              <a:t>June 9, 2025</a:t>
            </a:r>
          </a:p>
        </p:txBody>
      </p:sp>
      <p:sp>
        <p:nvSpPr>
          <p:cNvPr id="5" name="Text Placeholder 4"/>
          <p:cNvSpPr>
            <a:spLocks noGrp="1"/>
          </p:cNvSpPr>
          <p:nvPr>
            <p:ph type="body" sz="quarter" idx="14"/>
          </p:nvPr>
        </p:nvSpPr>
        <p:spPr/>
        <p:txBody>
          <a:bodyPr/>
          <a:lstStyle/>
          <a:p>
            <a:r>
              <a:rPr lang="en-US" dirty="0"/>
              <a:t>Corinne Ball</a:t>
            </a:r>
          </a:p>
        </p:txBody>
      </p:sp>
    </p:spTree>
    <p:extLst>
      <p:ext uri="{BB962C8B-B14F-4D97-AF65-F5344CB8AC3E}">
        <p14:creationId xmlns:p14="http://schemas.microsoft.com/office/powerpoint/2010/main" val="20391943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2620108"/>
            <a:ext cx="16459200" cy="6653212"/>
          </a:xfrm>
        </p:spPr>
        <p:txBody>
          <a:bodyPr/>
          <a:lstStyle/>
          <a:p>
            <a:r>
              <a:rPr lang="en-US" dirty="0"/>
              <a:t>Transnational insolvencies initially addressed in section 304 of the Bankruptcy Code </a:t>
            </a:r>
          </a:p>
          <a:p>
            <a:r>
              <a:rPr lang="en-US" dirty="0">
                <a:latin typeface="+mj-lt"/>
                <a:ea typeface="Times New Roman" panose="02020603050405020304" pitchFamily="18" charset="0"/>
              </a:rPr>
              <a:t>Supplanted the general comity balancing test </a:t>
            </a:r>
          </a:p>
          <a:p>
            <a:r>
              <a:rPr lang="en-US" dirty="0">
                <a:latin typeface="+mj-lt"/>
                <a:ea typeface="Times New Roman" panose="02020603050405020304" pitchFamily="18" charset="0"/>
              </a:rPr>
              <a:t>Identified factors for a court to consider when determining whether to grant relief to a foreign representative and defer to a foreign proceeding, including among others:</a:t>
            </a:r>
          </a:p>
          <a:p>
            <a:pPr lvl="1"/>
            <a:r>
              <a:rPr lang="en-US" dirty="0">
                <a:latin typeface="+mj-lt"/>
                <a:ea typeface="Times New Roman" panose="02020603050405020304" pitchFamily="18" charset="0"/>
              </a:rPr>
              <a:t>Comity</a:t>
            </a:r>
          </a:p>
          <a:p>
            <a:pPr lvl="1"/>
            <a:r>
              <a:rPr lang="en-US" dirty="0">
                <a:latin typeface="+mj-lt"/>
                <a:ea typeface="Times New Roman" panose="02020603050405020304" pitchFamily="18" charset="0"/>
              </a:rPr>
              <a:t>Just treatment of </a:t>
            </a:r>
            <a:r>
              <a:rPr lang="en-US" i="1" dirty="0">
                <a:latin typeface="+mj-lt"/>
                <a:ea typeface="Times New Roman" panose="02020603050405020304" pitchFamily="18" charset="0"/>
              </a:rPr>
              <a:t>all</a:t>
            </a:r>
            <a:r>
              <a:rPr lang="en-US" dirty="0">
                <a:latin typeface="+mj-lt"/>
                <a:ea typeface="Times New Roman" panose="02020603050405020304" pitchFamily="18" charset="0"/>
              </a:rPr>
              <a:t> holders of claims against or interests in the estate</a:t>
            </a:r>
          </a:p>
          <a:p>
            <a:r>
              <a:rPr lang="en-US" dirty="0">
                <a:latin typeface="+mj-lt"/>
                <a:ea typeface="Times New Roman" panose="02020603050405020304" pitchFamily="18" charset="0"/>
              </a:rPr>
              <a:t>Allowed U.S. bankruptcy system to shift from a territorial approach to a universality-based approach</a:t>
            </a:r>
          </a:p>
          <a:p>
            <a:pPr marL="342900" lvl="1" indent="0">
              <a:buNone/>
            </a:pPr>
            <a:endParaRPr lang="en-US" dirty="0">
              <a:effectLst/>
              <a:latin typeface="+mj-lt"/>
              <a:ea typeface="Times New Roman" panose="02020603050405020304" pitchFamily="18" charset="0"/>
            </a:endParaRPr>
          </a:p>
          <a:p>
            <a:pPr marL="342900" lvl="1" indent="0">
              <a:buNone/>
            </a:pPr>
            <a:r>
              <a:rPr lang="en-US" sz="3600" dirty="0">
                <a:latin typeface="+mj-lt"/>
                <a:ea typeface="DengXian" panose="02010600030101010101" pitchFamily="2" charset="-122"/>
              </a:rPr>
              <a:t>		</a:t>
            </a:r>
          </a:p>
          <a:p>
            <a:endParaRPr lang="en-US" dirty="0"/>
          </a:p>
        </p:txBody>
      </p:sp>
      <p:sp>
        <p:nvSpPr>
          <p:cNvPr id="2" name="Slide Number Placeholder 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0000"/>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fld id="{E2BEBCCA-46BE-4AF2-8B43-A762ABBDDA38}" type="slidenum">
              <a:rPr lang="en-US" smtClean="0"/>
              <a:pPr/>
              <a:t>5</a:t>
            </a:fld>
            <a:endParaRPr lang="en-US" dirty="0"/>
          </a:p>
        </p:txBody>
      </p:sp>
      <p:sp>
        <p:nvSpPr>
          <p:cNvPr id="3" name="Title 4">
            <a:extLst>
              <a:ext uri="{FF2B5EF4-FFF2-40B4-BE49-F238E27FC236}">
                <a16:creationId xmlns:a16="http://schemas.microsoft.com/office/drawing/2014/main" id="{2710239C-406C-86F9-FF91-0398C97B9A90}"/>
              </a:ext>
            </a:extLst>
          </p:cNvPr>
          <p:cNvSpPr txBox="1">
            <a:spLocks/>
          </p:cNvSpPr>
          <p:nvPr/>
        </p:nvSpPr>
        <p:spPr bwMode="auto">
          <a:xfrm>
            <a:off x="1205654" y="1181142"/>
            <a:ext cx="16459200" cy="1463040"/>
          </a:xfrm>
          <a:prstGeom prst="rect">
            <a:avLst/>
          </a:prstGeom>
          <a:noFill/>
          <a:ln w="9525">
            <a:noFill/>
            <a:miter lim="800000"/>
            <a:headEnd/>
            <a:tailEnd/>
          </a:ln>
          <a:effectLst/>
        </p:spPr>
        <p:txBody>
          <a:bodyPr vert="horz" wrap="square" lIns="182880" tIns="0" rIns="182880" bIns="0" numCol="1" anchor="b" anchorCtr="0" compatLnSpc="1">
            <a:prstTxWarp prst="textNoShape">
              <a:avLst/>
            </a:prstTxWarp>
          </a:bodyPr>
          <a:lstStyle>
            <a:lvl1pPr algn="l" rtl="0" eaLnBrk="1" fontAlgn="base" hangingPunct="1">
              <a:lnSpc>
                <a:spcPts val="2000"/>
              </a:lnSpc>
              <a:spcBef>
                <a:spcPct val="0"/>
              </a:spcBef>
              <a:spcAft>
                <a:spcPct val="0"/>
              </a:spcAft>
              <a:defRPr sz="1800" b="1" cap="all">
                <a:solidFill>
                  <a:schemeClr val="accent1"/>
                </a:solidFill>
                <a:latin typeface="+mn-lt"/>
                <a:ea typeface="+mj-ea"/>
                <a:cs typeface="+mj-cs"/>
              </a:defRPr>
            </a:lvl1pPr>
            <a:lvl2pPr algn="l" rtl="0" eaLnBrk="1" fontAlgn="base" hangingPunct="1">
              <a:lnSpc>
                <a:spcPct val="90000"/>
              </a:lnSpc>
              <a:spcBef>
                <a:spcPct val="0"/>
              </a:spcBef>
              <a:spcAft>
                <a:spcPct val="0"/>
              </a:spcAft>
              <a:defRPr sz="3600" b="1">
                <a:solidFill>
                  <a:srgbClr val="FFCC00"/>
                </a:solidFill>
                <a:latin typeface="Arial Narrow" pitchFamily="34" charset="0"/>
              </a:defRPr>
            </a:lvl2pPr>
            <a:lvl3pPr algn="l" rtl="0" eaLnBrk="1" fontAlgn="base" hangingPunct="1">
              <a:lnSpc>
                <a:spcPct val="90000"/>
              </a:lnSpc>
              <a:spcBef>
                <a:spcPct val="0"/>
              </a:spcBef>
              <a:spcAft>
                <a:spcPct val="0"/>
              </a:spcAft>
              <a:defRPr sz="3600" b="1">
                <a:solidFill>
                  <a:srgbClr val="FFCC00"/>
                </a:solidFill>
                <a:latin typeface="Arial Narrow" pitchFamily="34" charset="0"/>
              </a:defRPr>
            </a:lvl3pPr>
            <a:lvl4pPr algn="l" rtl="0" eaLnBrk="1" fontAlgn="base" hangingPunct="1">
              <a:lnSpc>
                <a:spcPct val="90000"/>
              </a:lnSpc>
              <a:spcBef>
                <a:spcPct val="0"/>
              </a:spcBef>
              <a:spcAft>
                <a:spcPct val="0"/>
              </a:spcAft>
              <a:defRPr sz="3600" b="1">
                <a:solidFill>
                  <a:srgbClr val="FFCC00"/>
                </a:solidFill>
                <a:latin typeface="Arial Narrow" pitchFamily="34" charset="0"/>
              </a:defRPr>
            </a:lvl4pPr>
            <a:lvl5pPr algn="l" rtl="0" eaLnBrk="1" fontAlgn="base" hangingPunct="1">
              <a:lnSpc>
                <a:spcPct val="90000"/>
              </a:lnSpc>
              <a:spcBef>
                <a:spcPct val="0"/>
              </a:spcBef>
              <a:spcAft>
                <a:spcPct val="0"/>
              </a:spcAft>
              <a:defRPr sz="3600" b="1">
                <a:solidFill>
                  <a:srgbClr val="FFCC00"/>
                </a:solidFill>
                <a:latin typeface="Arial Narrow" pitchFamily="34" charset="0"/>
              </a:defRPr>
            </a:lvl5pPr>
            <a:lvl6pPr marL="457200" algn="l" rtl="0" eaLnBrk="1" fontAlgn="base" hangingPunct="1">
              <a:lnSpc>
                <a:spcPct val="90000"/>
              </a:lnSpc>
              <a:spcBef>
                <a:spcPct val="0"/>
              </a:spcBef>
              <a:spcAft>
                <a:spcPct val="0"/>
              </a:spcAft>
              <a:defRPr sz="3600" b="1">
                <a:solidFill>
                  <a:srgbClr val="FFCC00"/>
                </a:solidFill>
                <a:latin typeface="Arial Narrow" pitchFamily="34" charset="0"/>
              </a:defRPr>
            </a:lvl6pPr>
            <a:lvl7pPr marL="914400" algn="l" rtl="0" eaLnBrk="1" fontAlgn="base" hangingPunct="1">
              <a:lnSpc>
                <a:spcPct val="90000"/>
              </a:lnSpc>
              <a:spcBef>
                <a:spcPct val="0"/>
              </a:spcBef>
              <a:spcAft>
                <a:spcPct val="0"/>
              </a:spcAft>
              <a:defRPr sz="3600" b="1">
                <a:solidFill>
                  <a:srgbClr val="FFCC00"/>
                </a:solidFill>
                <a:latin typeface="Arial Narrow" pitchFamily="34" charset="0"/>
              </a:defRPr>
            </a:lvl7pPr>
            <a:lvl8pPr marL="1371600" algn="l" rtl="0" eaLnBrk="1" fontAlgn="base" hangingPunct="1">
              <a:lnSpc>
                <a:spcPct val="90000"/>
              </a:lnSpc>
              <a:spcBef>
                <a:spcPct val="0"/>
              </a:spcBef>
              <a:spcAft>
                <a:spcPct val="0"/>
              </a:spcAft>
              <a:defRPr sz="3600" b="1">
                <a:solidFill>
                  <a:srgbClr val="FFCC00"/>
                </a:solidFill>
                <a:latin typeface="Arial Narrow" pitchFamily="34" charset="0"/>
              </a:defRPr>
            </a:lvl8pPr>
            <a:lvl9pPr marL="1828800" algn="l" rtl="0" eaLnBrk="1" fontAlgn="base" hangingPunct="1">
              <a:lnSpc>
                <a:spcPct val="90000"/>
              </a:lnSpc>
              <a:spcBef>
                <a:spcPct val="0"/>
              </a:spcBef>
              <a:spcAft>
                <a:spcPct val="0"/>
              </a:spcAft>
              <a:defRPr sz="3600" b="1">
                <a:solidFill>
                  <a:srgbClr val="FFCC00"/>
                </a:solidFill>
                <a:latin typeface="Arial Narrow" pitchFamily="34" charset="0"/>
              </a:defRPr>
            </a:lvl9pPr>
          </a:lstStyle>
          <a:p>
            <a:r>
              <a:rPr lang="en-US" sz="3600" kern="0" dirty="0"/>
              <a:t>Section 304 of the Bankruptcy Code</a:t>
            </a:r>
          </a:p>
          <a:p>
            <a:endParaRPr lang="en-US" sz="3600" kern="0" dirty="0">
              <a:latin typeface="Calibri" panose="020F0502020204030204" pitchFamily="34" charset="0"/>
              <a:ea typeface="DengXian" panose="02010600030101010101" pitchFamily="2" charset="-122"/>
            </a:endParaRPr>
          </a:p>
          <a:p>
            <a:endParaRPr lang="en-US" sz="3600" kern="0" dirty="0"/>
          </a:p>
        </p:txBody>
      </p:sp>
    </p:spTree>
    <p:extLst>
      <p:ext uri="{BB962C8B-B14F-4D97-AF65-F5344CB8AC3E}">
        <p14:creationId xmlns:p14="http://schemas.microsoft.com/office/powerpoint/2010/main" val="271511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1912662"/>
            <a:ext cx="16459200" cy="6653212"/>
          </a:xfrm>
        </p:spPr>
        <p:txBody>
          <a:bodyPr/>
          <a:lstStyle/>
          <a:p>
            <a:pPr marL="342900" lvl="1" indent="0">
              <a:buNone/>
            </a:pPr>
            <a:br>
              <a:rPr lang="en-US" sz="3200" dirty="0"/>
            </a:br>
            <a:endParaRPr lang="en-US" dirty="0">
              <a:effectLst/>
              <a:latin typeface="+mj-lt"/>
              <a:ea typeface="Times New Roman" panose="02020603050405020304" pitchFamily="18" charset="0"/>
            </a:endParaRPr>
          </a:p>
          <a:p>
            <a:pPr marL="342900" lvl="1" indent="0">
              <a:buNone/>
            </a:pPr>
            <a:r>
              <a:rPr lang="en-US" sz="3600" dirty="0">
                <a:latin typeface="+mj-lt"/>
                <a:ea typeface="DengXian" panose="02010600030101010101" pitchFamily="2" charset="-122"/>
              </a:rPr>
              <a:t>		</a:t>
            </a:r>
          </a:p>
          <a:p>
            <a:endParaRPr lang="en-US" dirty="0"/>
          </a:p>
        </p:txBody>
      </p:sp>
      <p:sp>
        <p:nvSpPr>
          <p:cNvPr id="2" name="Slide Number Placeholder 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0000"/>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fld id="{E2BEBCCA-46BE-4AF2-8B43-A762ABBDDA38}" type="slidenum">
              <a:rPr lang="en-US" smtClean="0"/>
              <a:pPr/>
              <a:t>6</a:t>
            </a:fld>
            <a:endParaRPr lang="en-US" dirty="0"/>
          </a:p>
        </p:txBody>
      </p:sp>
      <p:sp>
        <p:nvSpPr>
          <p:cNvPr id="3" name="Title 4">
            <a:extLst>
              <a:ext uri="{FF2B5EF4-FFF2-40B4-BE49-F238E27FC236}">
                <a16:creationId xmlns:a16="http://schemas.microsoft.com/office/drawing/2014/main" id="{2710239C-406C-86F9-FF91-0398C97B9A90}"/>
              </a:ext>
            </a:extLst>
          </p:cNvPr>
          <p:cNvSpPr txBox="1">
            <a:spLocks/>
          </p:cNvSpPr>
          <p:nvPr/>
        </p:nvSpPr>
        <p:spPr bwMode="auto">
          <a:xfrm>
            <a:off x="1219200" y="1001076"/>
            <a:ext cx="16459200" cy="1463040"/>
          </a:xfrm>
          <a:prstGeom prst="rect">
            <a:avLst/>
          </a:prstGeom>
          <a:noFill/>
          <a:ln w="9525">
            <a:noFill/>
            <a:miter lim="800000"/>
            <a:headEnd/>
            <a:tailEnd/>
          </a:ln>
          <a:effectLst/>
        </p:spPr>
        <p:txBody>
          <a:bodyPr vert="horz" wrap="square" lIns="182880" tIns="0" rIns="182880" bIns="0" numCol="1" anchor="b" anchorCtr="0" compatLnSpc="1">
            <a:prstTxWarp prst="textNoShape">
              <a:avLst/>
            </a:prstTxWarp>
          </a:bodyPr>
          <a:lstStyle>
            <a:lvl1pPr algn="l" rtl="0" eaLnBrk="1" fontAlgn="base" hangingPunct="1">
              <a:lnSpc>
                <a:spcPts val="2000"/>
              </a:lnSpc>
              <a:spcBef>
                <a:spcPct val="0"/>
              </a:spcBef>
              <a:spcAft>
                <a:spcPct val="0"/>
              </a:spcAft>
              <a:defRPr sz="1800" b="1" cap="all">
                <a:solidFill>
                  <a:schemeClr val="accent1"/>
                </a:solidFill>
                <a:latin typeface="+mn-lt"/>
                <a:ea typeface="+mj-ea"/>
                <a:cs typeface="+mj-cs"/>
              </a:defRPr>
            </a:lvl1pPr>
            <a:lvl2pPr algn="l" rtl="0" eaLnBrk="1" fontAlgn="base" hangingPunct="1">
              <a:lnSpc>
                <a:spcPct val="90000"/>
              </a:lnSpc>
              <a:spcBef>
                <a:spcPct val="0"/>
              </a:spcBef>
              <a:spcAft>
                <a:spcPct val="0"/>
              </a:spcAft>
              <a:defRPr sz="3600" b="1">
                <a:solidFill>
                  <a:srgbClr val="FFCC00"/>
                </a:solidFill>
                <a:latin typeface="Arial Narrow" pitchFamily="34" charset="0"/>
              </a:defRPr>
            </a:lvl2pPr>
            <a:lvl3pPr algn="l" rtl="0" eaLnBrk="1" fontAlgn="base" hangingPunct="1">
              <a:lnSpc>
                <a:spcPct val="90000"/>
              </a:lnSpc>
              <a:spcBef>
                <a:spcPct val="0"/>
              </a:spcBef>
              <a:spcAft>
                <a:spcPct val="0"/>
              </a:spcAft>
              <a:defRPr sz="3600" b="1">
                <a:solidFill>
                  <a:srgbClr val="FFCC00"/>
                </a:solidFill>
                <a:latin typeface="Arial Narrow" pitchFamily="34" charset="0"/>
              </a:defRPr>
            </a:lvl3pPr>
            <a:lvl4pPr algn="l" rtl="0" eaLnBrk="1" fontAlgn="base" hangingPunct="1">
              <a:lnSpc>
                <a:spcPct val="90000"/>
              </a:lnSpc>
              <a:spcBef>
                <a:spcPct val="0"/>
              </a:spcBef>
              <a:spcAft>
                <a:spcPct val="0"/>
              </a:spcAft>
              <a:defRPr sz="3600" b="1">
                <a:solidFill>
                  <a:srgbClr val="FFCC00"/>
                </a:solidFill>
                <a:latin typeface="Arial Narrow" pitchFamily="34" charset="0"/>
              </a:defRPr>
            </a:lvl4pPr>
            <a:lvl5pPr algn="l" rtl="0" eaLnBrk="1" fontAlgn="base" hangingPunct="1">
              <a:lnSpc>
                <a:spcPct val="90000"/>
              </a:lnSpc>
              <a:spcBef>
                <a:spcPct val="0"/>
              </a:spcBef>
              <a:spcAft>
                <a:spcPct val="0"/>
              </a:spcAft>
              <a:defRPr sz="3600" b="1">
                <a:solidFill>
                  <a:srgbClr val="FFCC00"/>
                </a:solidFill>
                <a:latin typeface="Arial Narrow" pitchFamily="34" charset="0"/>
              </a:defRPr>
            </a:lvl5pPr>
            <a:lvl6pPr marL="457200" algn="l" rtl="0" eaLnBrk="1" fontAlgn="base" hangingPunct="1">
              <a:lnSpc>
                <a:spcPct val="90000"/>
              </a:lnSpc>
              <a:spcBef>
                <a:spcPct val="0"/>
              </a:spcBef>
              <a:spcAft>
                <a:spcPct val="0"/>
              </a:spcAft>
              <a:defRPr sz="3600" b="1">
                <a:solidFill>
                  <a:srgbClr val="FFCC00"/>
                </a:solidFill>
                <a:latin typeface="Arial Narrow" pitchFamily="34" charset="0"/>
              </a:defRPr>
            </a:lvl6pPr>
            <a:lvl7pPr marL="914400" algn="l" rtl="0" eaLnBrk="1" fontAlgn="base" hangingPunct="1">
              <a:lnSpc>
                <a:spcPct val="90000"/>
              </a:lnSpc>
              <a:spcBef>
                <a:spcPct val="0"/>
              </a:spcBef>
              <a:spcAft>
                <a:spcPct val="0"/>
              </a:spcAft>
              <a:defRPr sz="3600" b="1">
                <a:solidFill>
                  <a:srgbClr val="FFCC00"/>
                </a:solidFill>
                <a:latin typeface="Arial Narrow" pitchFamily="34" charset="0"/>
              </a:defRPr>
            </a:lvl7pPr>
            <a:lvl8pPr marL="1371600" algn="l" rtl="0" eaLnBrk="1" fontAlgn="base" hangingPunct="1">
              <a:lnSpc>
                <a:spcPct val="90000"/>
              </a:lnSpc>
              <a:spcBef>
                <a:spcPct val="0"/>
              </a:spcBef>
              <a:spcAft>
                <a:spcPct val="0"/>
              </a:spcAft>
              <a:defRPr sz="3600" b="1">
                <a:solidFill>
                  <a:srgbClr val="FFCC00"/>
                </a:solidFill>
                <a:latin typeface="Arial Narrow" pitchFamily="34" charset="0"/>
              </a:defRPr>
            </a:lvl8pPr>
            <a:lvl9pPr marL="1828800" algn="l" rtl="0" eaLnBrk="1" fontAlgn="base" hangingPunct="1">
              <a:lnSpc>
                <a:spcPct val="90000"/>
              </a:lnSpc>
              <a:spcBef>
                <a:spcPct val="0"/>
              </a:spcBef>
              <a:spcAft>
                <a:spcPct val="0"/>
              </a:spcAft>
              <a:defRPr sz="3600" b="1">
                <a:solidFill>
                  <a:srgbClr val="FFCC00"/>
                </a:solidFill>
                <a:latin typeface="Arial Narrow" pitchFamily="34" charset="0"/>
              </a:defRPr>
            </a:lvl9pPr>
          </a:lstStyle>
          <a:p>
            <a:r>
              <a:rPr lang="en-US" sz="3600" kern="0" dirty="0"/>
              <a:t>Application of Comity – Maxwell Communications</a:t>
            </a:r>
            <a:br>
              <a:rPr lang="en-US" sz="3600" kern="0" dirty="0">
                <a:latin typeface="Calibri" panose="020F0502020204030204" pitchFamily="34" charset="0"/>
                <a:ea typeface="DengXian" panose="02010600030101010101" pitchFamily="2" charset="-122"/>
              </a:rPr>
            </a:br>
            <a:endParaRPr lang="en-US" sz="3600" kern="0" dirty="0"/>
          </a:p>
        </p:txBody>
      </p:sp>
      <p:sp>
        <p:nvSpPr>
          <p:cNvPr id="4" name="Content Placeholder 5">
            <a:extLst>
              <a:ext uri="{FF2B5EF4-FFF2-40B4-BE49-F238E27FC236}">
                <a16:creationId xmlns:a16="http://schemas.microsoft.com/office/drawing/2014/main" id="{CAB92255-3B32-F22E-FF0A-2A085D79C102}"/>
              </a:ext>
            </a:extLst>
          </p:cNvPr>
          <p:cNvSpPr txBox="1">
            <a:spLocks/>
          </p:cNvSpPr>
          <p:nvPr/>
        </p:nvSpPr>
        <p:spPr bwMode="auto">
          <a:xfrm>
            <a:off x="914400" y="2464116"/>
            <a:ext cx="16459200" cy="6653212"/>
          </a:xfrm>
          <a:prstGeom prst="rect">
            <a:avLst/>
          </a:prstGeom>
          <a:noFill/>
          <a:ln w="9525">
            <a:noFill/>
            <a:miter lim="800000"/>
            <a:headEnd/>
            <a:tailEnd/>
          </a:ln>
          <a:effectLst/>
        </p:spPr>
        <p:txBody>
          <a:bodyPr vert="horz" wrap="square" lIns="182880" tIns="91440" rIns="182880" bIns="91440" numCol="1" anchor="t" anchorCtr="0" compatLnSpc="1">
            <a:prstTxWarp prst="textNoShape">
              <a:avLst/>
            </a:prstTxWarp>
          </a:bodyPr>
          <a:lstStyle>
            <a:lvl1pPr marL="166688" indent="-166688" algn="l" rtl="0" eaLnBrk="1" fontAlgn="base" hangingPunct="1">
              <a:lnSpc>
                <a:spcPct val="100000"/>
              </a:lnSpc>
              <a:spcBef>
                <a:spcPts val="900"/>
              </a:spcBef>
              <a:spcAft>
                <a:spcPct val="0"/>
              </a:spcAft>
              <a:buClr>
                <a:schemeClr val="accent1"/>
              </a:buClr>
              <a:buFont typeface="Arial" panose="020B0604020202020204" pitchFamily="34" charset="0"/>
              <a:buChar char="•"/>
              <a:defRPr sz="1600" baseline="0">
                <a:solidFill>
                  <a:sysClr val="windowText" lastClr="000000"/>
                </a:solidFill>
                <a:latin typeface="+mn-lt"/>
                <a:ea typeface="+mn-ea"/>
                <a:cs typeface="+mn-cs"/>
              </a:defRPr>
            </a:lvl1pPr>
            <a:lvl2pPr marL="344488" marR="0" indent="-173038" algn="l" defTabSz="914400" rtl="0" eaLnBrk="1" fontAlgn="base" latinLnBrk="0" hangingPunct="1">
              <a:lnSpc>
                <a:spcPct val="100000"/>
              </a:lnSpc>
              <a:spcBef>
                <a:spcPts val="900"/>
              </a:spcBef>
              <a:spcAft>
                <a:spcPct val="0"/>
              </a:spcAft>
              <a:buClr>
                <a:srgbClr val="004C97"/>
              </a:buClr>
              <a:buSzTx/>
              <a:buFont typeface="Arial" panose="020B0604020202020204" pitchFamily="34" charset="0"/>
              <a:buChar char="–"/>
              <a:tabLst/>
              <a:defRPr sz="1600">
                <a:solidFill>
                  <a:srgbClr val="000000"/>
                </a:solidFill>
                <a:latin typeface="+mn-lt"/>
              </a:defRPr>
            </a:lvl2pPr>
            <a:lvl3pPr marL="511175" marR="0" indent="-169863" algn="l" defTabSz="914400" rtl="0" eaLnBrk="1" fontAlgn="base" latinLnBrk="0" hangingPunct="1">
              <a:lnSpc>
                <a:spcPct val="100000"/>
              </a:lnSpc>
              <a:spcBef>
                <a:spcPts val="900"/>
              </a:spcBef>
              <a:spcAft>
                <a:spcPct val="0"/>
              </a:spcAft>
              <a:buClr>
                <a:srgbClr val="004C97"/>
              </a:buClr>
              <a:buSzTx/>
              <a:buFont typeface="Arial" panose="020B0604020202020204" pitchFamily="34" charset="0"/>
              <a:buChar char="•"/>
              <a:tabLst/>
              <a:defRPr sz="1600">
                <a:solidFill>
                  <a:srgbClr val="000000"/>
                </a:solidFill>
                <a:latin typeface="+mn-lt"/>
              </a:defRPr>
            </a:lvl3pPr>
            <a:lvl4pPr marL="688975" marR="0" indent="-169863" algn="l" defTabSz="914400" rtl="0" eaLnBrk="1" fontAlgn="base" latinLnBrk="0" hangingPunct="1">
              <a:lnSpc>
                <a:spcPct val="100000"/>
              </a:lnSpc>
              <a:spcBef>
                <a:spcPts val="900"/>
              </a:spcBef>
              <a:spcAft>
                <a:spcPct val="0"/>
              </a:spcAft>
              <a:buClr>
                <a:srgbClr val="004C97"/>
              </a:buClr>
              <a:buSzTx/>
              <a:buFont typeface="Arial" panose="020B0604020202020204" pitchFamily="34" charset="0"/>
              <a:buChar char="–"/>
              <a:tabLst/>
              <a:defRPr sz="1600">
                <a:solidFill>
                  <a:srgbClr val="000000"/>
                </a:solidFill>
                <a:latin typeface="+mn-lt"/>
              </a:defRPr>
            </a:lvl4pPr>
            <a:lvl5pPr marL="855663" marR="0" indent="-169863" algn="l" defTabSz="914400" rtl="0" eaLnBrk="1" fontAlgn="base" latinLnBrk="0" hangingPunct="1">
              <a:lnSpc>
                <a:spcPct val="100000"/>
              </a:lnSpc>
              <a:spcBef>
                <a:spcPts val="900"/>
              </a:spcBef>
              <a:spcAft>
                <a:spcPct val="0"/>
              </a:spcAft>
              <a:buClr>
                <a:srgbClr val="004C97"/>
              </a:buClr>
              <a:buSzTx/>
              <a:buFont typeface="Arial" panose="020B0604020202020204" pitchFamily="34" charset="0"/>
              <a:buChar char="•"/>
              <a:tabLst/>
              <a:defRPr sz="1600">
                <a:solidFill>
                  <a:srgbClr val="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r>
              <a:rPr lang="en-US" sz="3200" kern="0" dirty="0">
                <a:latin typeface="+mj-lt"/>
                <a:ea typeface="DengXian" panose="02010600030101010101" pitchFamily="2" charset="-122"/>
                <a:cs typeface="Times New Roman" panose="02020603050405020304" pitchFamily="18" charset="0"/>
              </a:rPr>
              <a:t>Maxwell Communications Corporation plc (“Maxwell”) was a global media conglomerate owned by magnate Robert Maxwell </a:t>
            </a:r>
          </a:p>
          <a:p>
            <a:pPr lvl="1"/>
            <a:r>
              <a:rPr lang="en-US" sz="3200" kern="0" dirty="0">
                <a:latin typeface="+mj-lt"/>
                <a:ea typeface="DengXian" panose="02010600030101010101" pitchFamily="2" charset="-122"/>
                <a:cs typeface="Times New Roman" panose="02020603050405020304" pitchFamily="18" charset="0"/>
              </a:rPr>
              <a:t>Headquartered in London but principal assets in the United States (large operating companies)</a:t>
            </a:r>
          </a:p>
          <a:p>
            <a:r>
              <a:rPr lang="en-US" sz="3200" kern="0" dirty="0">
                <a:latin typeface="+mj-lt"/>
                <a:ea typeface="DengXian" panose="02010600030101010101" pitchFamily="2" charset="-122"/>
                <a:cs typeface="Times New Roman" panose="02020603050405020304" pitchFamily="18" charset="0"/>
              </a:rPr>
              <a:t>Maxwell was forced into bankruptcy in 1991 following the unexpected death of Robert Maxwell</a:t>
            </a:r>
          </a:p>
          <a:p>
            <a:r>
              <a:rPr lang="en-US" sz="3200" kern="0" dirty="0">
                <a:latin typeface="+mj-lt"/>
                <a:ea typeface="DengXian" panose="02010600030101010101" pitchFamily="2" charset="-122"/>
                <a:cs typeface="Times New Roman" panose="02020603050405020304" pitchFamily="18" charset="0"/>
              </a:rPr>
              <a:t>Filed an administration in the U.K. and a Chapter 11 case in the U.S.  </a:t>
            </a:r>
          </a:p>
          <a:p>
            <a:r>
              <a:rPr lang="en-US" sz="3200" kern="0" dirty="0">
                <a:latin typeface="+mj-lt"/>
                <a:ea typeface="DengXian" panose="02010600030101010101" pitchFamily="2" charset="-122"/>
                <a:cs typeface="Times New Roman" panose="02020603050405020304" pitchFamily="18" charset="0"/>
              </a:rPr>
              <a:t>To coordinate the dual proceedings, Judge </a:t>
            </a:r>
            <a:r>
              <a:rPr lang="en-US" sz="3200" kern="0" dirty="0" err="1">
                <a:latin typeface="+mj-lt"/>
                <a:ea typeface="DengXian" panose="02010600030101010101" pitchFamily="2" charset="-122"/>
                <a:cs typeface="Times New Roman" panose="02020603050405020304" pitchFamily="18" charset="0"/>
              </a:rPr>
              <a:t>Brozman</a:t>
            </a:r>
            <a:r>
              <a:rPr lang="en-US" sz="3200" kern="0" dirty="0">
                <a:latin typeface="+mj-lt"/>
                <a:ea typeface="DengXian" panose="02010600030101010101" pitchFamily="2" charset="-122"/>
                <a:cs typeface="Times New Roman" panose="02020603050405020304" pitchFamily="18" charset="0"/>
              </a:rPr>
              <a:t> appointed an examiner to work with the British administrators under an unprecedented protocol agreement</a:t>
            </a:r>
          </a:p>
          <a:p>
            <a:pPr marL="342900" lvl="1" indent="0">
              <a:buNone/>
            </a:pPr>
            <a:endParaRPr lang="en-US" sz="3200" kern="0" dirty="0">
              <a:latin typeface="+mj-lt"/>
              <a:ea typeface="Times New Roman" panose="02020603050405020304" pitchFamily="18" charset="0"/>
            </a:endParaRPr>
          </a:p>
          <a:p>
            <a:pPr marL="342900" lvl="1" indent="0">
              <a:buNone/>
            </a:pPr>
            <a:endParaRPr lang="en-US" sz="3200" kern="0" dirty="0">
              <a:latin typeface="+mj-lt"/>
              <a:ea typeface="Times New Roman" panose="02020603050405020304" pitchFamily="18" charset="0"/>
            </a:endParaRPr>
          </a:p>
          <a:p>
            <a:pPr marL="342900" lvl="1" indent="0">
              <a:buNone/>
            </a:pPr>
            <a:r>
              <a:rPr lang="en-US" sz="3600" kern="0" dirty="0">
                <a:latin typeface="+mj-lt"/>
                <a:ea typeface="DengXian" panose="02010600030101010101" pitchFamily="2" charset="-122"/>
              </a:rPr>
              <a:t>		</a:t>
            </a:r>
          </a:p>
          <a:p>
            <a:endParaRPr lang="en-US" sz="3200" kern="0" dirty="0"/>
          </a:p>
        </p:txBody>
      </p:sp>
    </p:spTree>
    <p:extLst>
      <p:ext uri="{BB962C8B-B14F-4D97-AF65-F5344CB8AC3E}">
        <p14:creationId xmlns:p14="http://schemas.microsoft.com/office/powerpoint/2010/main" val="400484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DB3B658-5BBE-E68B-C3CF-801C7C4D4BD0}"/>
              </a:ext>
            </a:extLst>
          </p:cNvPr>
          <p:cNvSpPr>
            <a:spLocks noGrp="1"/>
          </p:cNvSpPr>
          <p:nvPr>
            <p:ph sz="quarter" idx="13"/>
          </p:nvPr>
        </p:nvSpPr>
        <p:spPr>
          <a:xfrm>
            <a:off x="914400" y="2489983"/>
            <a:ext cx="8156448" cy="4774718"/>
          </a:xfrm>
        </p:spPr>
        <p:txBody>
          <a:bodyPr/>
          <a:lstStyle/>
          <a:p>
            <a:pPr marL="0" indent="0">
              <a:spcBef>
                <a:spcPts val="1200"/>
              </a:spcBef>
              <a:buNone/>
            </a:pPr>
            <a:r>
              <a:rPr lang="en-US" kern="0" dirty="0">
                <a:latin typeface="+mj-lt"/>
                <a:ea typeface="DengXian" panose="02010600030101010101" pitchFamily="2" charset="-122"/>
                <a:cs typeface="Times New Roman" panose="02020603050405020304" pitchFamily="18" charset="0"/>
              </a:rPr>
              <a:t>In 1993, Maxwell obtained confirmation of a plan of reorganization in the U.S. and sanction of a scheme of arrangement in the U.K.</a:t>
            </a:r>
          </a:p>
          <a:p>
            <a:pPr lvl="1">
              <a:spcBef>
                <a:spcPts val="1200"/>
              </a:spcBef>
            </a:pPr>
            <a:r>
              <a:rPr lang="en-US" kern="0" dirty="0">
                <a:latin typeface="+mj-lt"/>
                <a:ea typeface="DengXian" panose="02010600030101010101" pitchFamily="2" charset="-122"/>
                <a:cs typeface="Times New Roman" panose="02020603050405020304" pitchFamily="18" charset="0"/>
              </a:rPr>
              <a:t>Mutually dependent </a:t>
            </a:r>
          </a:p>
          <a:p>
            <a:pPr lvl="1">
              <a:spcBef>
                <a:spcPts val="1200"/>
              </a:spcBef>
            </a:pPr>
            <a:r>
              <a:rPr lang="en-US" kern="0" dirty="0">
                <a:latin typeface="+mj-lt"/>
                <a:ea typeface="DengXian" panose="02010600030101010101" pitchFamily="2" charset="-122"/>
                <a:cs typeface="Times New Roman" panose="02020603050405020304" pitchFamily="18" charset="0"/>
              </a:rPr>
              <a:t>Created single estate for distribution to all of Maxwell’s creditors</a:t>
            </a:r>
          </a:p>
          <a:p>
            <a:pPr>
              <a:spcBef>
                <a:spcPts val="1200"/>
              </a:spcBef>
            </a:pPr>
            <a:endParaRPr lang="en-US" dirty="0"/>
          </a:p>
        </p:txBody>
      </p:sp>
      <p:sp>
        <p:nvSpPr>
          <p:cNvPr id="10" name="Content Placeholder 9">
            <a:extLst>
              <a:ext uri="{FF2B5EF4-FFF2-40B4-BE49-F238E27FC236}">
                <a16:creationId xmlns:a16="http://schemas.microsoft.com/office/drawing/2014/main" id="{11642122-F2C7-1EA6-F913-7E6D061B8197}"/>
              </a:ext>
            </a:extLst>
          </p:cNvPr>
          <p:cNvSpPr>
            <a:spLocks noGrp="1"/>
          </p:cNvSpPr>
          <p:nvPr>
            <p:ph sz="quarter" idx="14"/>
          </p:nvPr>
        </p:nvSpPr>
        <p:spPr>
          <a:xfrm>
            <a:off x="9217152" y="2489983"/>
            <a:ext cx="8156448" cy="4774718"/>
          </a:xfrm>
        </p:spPr>
        <p:txBody>
          <a:bodyPr/>
          <a:lstStyle/>
          <a:p>
            <a:pPr marL="0" indent="0">
              <a:spcBef>
                <a:spcPts val="1200"/>
              </a:spcBef>
              <a:buNone/>
            </a:pPr>
            <a:r>
              <a:rPr lang="en-US" kern="0" dirty="0">
                <a:latin typeface="+mj-lt"/>
                <a:ea typeface="DengXian" panose="02010600030101010101" pitchFamily="2" charset="-122"/>
                <a:cs typeface="Times New Roman" panose="02020603050405020304" pitchFamily="18" charset="0"/>
              </a:rPr>
              <a:t>British administrators filed suit in U.S. to avoid payments made by Maxwell from the proceeds of liquidated U.S. assets that were transferred within the U.K. to British Banks</a:t>
            </a:r>
          </a:p>
          <a:p>
            <a:pPr lvl="1">
              <a:spcBef>
                <a:spcPts val="1200"/>
              </a:spcBef>
            </a:pPr>
            <a:r>
              <a:rPr lang="en-US" kern="0" dirty="0">
                <a:latin typeface="+mj-lt"/>
                <a:ea typeface="DengXian" panose="02010600030101010101" pitchFamily="2" charset="-122"/>
                <a:cs typeface="Times New Roman" panose="02020603050405020304" pitchFamily="18" charset="0"/>
              </a:rPr>
              <a:t>The Second Circuit, affirming the decisions of the U.S. bankruptcy and district courts, held that, as a matter of comity, U.K. avoidance law should apply (and thus transfers not avoidable) even though the monies transferred were proceeds of the sale of U.S. assets</a:t>
            </a:r>
          </a:p>
          <a:p>
            <a:pPr>
              <a:spcBef>
                <a:spcPts val="1200"/>
              </a:spcBef>
            </a:pPr>
            <a:endParaRPr lang="en-US" dirty="0"/>
          </a:p>
        </p:txBody>
      </p:sp>
      <p:sp>
        <p:nvSpPr>
          <p:cNvPr id="8" name="Title 7">
            <a:extLst>
              <a:ext uri="{FF2B5EF4-FFF2-40B4-BE49-F238E27FC236}">
                <a16:creationId xmlns:a16="http://schemas.microsoft.com/office/drawing/2014/main" id="{3FDD504E-C44F-04B6-C080-7C9DB4331CA1}"/>
              </a:ext>
            </a:extLst>
          </p:cNvPr>
          <p:cNvSpPr>
            <a:spLocks noGrp="1"/>
          </p:cNvSpPr>
          <p:nvPr>
            <p:ph type="title"/>
          </p:nvPr>
        </p:nvSpPr>
        <p:spPr/>
        <p:txBody>
          <a:bodyPr/>
          <a:lstStyle/>
          <a:p>
            <a:r>
              <a:rPr lang="en-US" kern="0" dirty="0"/>
              <a:t>Application of Comity – Maxwell Communications</a:t>
            </a:r>
            <a:br>
              <a:rPr lang="en-US" kern="0" dirty="0"/>
            </a:br>
            <a:endParaRPr lang="en-US" dirty="0"/>
          </a:p>
        </p:txBody>
      </p:sp>
      <p:sp>
        <p:nvSpPr>
          <p:cNvPr id="11" name="Text Placeholder 10">
            <a:extLst>
              <a:ext uri="{FF2B5EF4-FFF2-40B4-BE49-F238E27FC236}">
                <a16:creationId xmlns:a16="http://schemas.microsoft.com/office/drawing/2014/main" id="{45FC7CB6-1C96-2D9B-CE8F-50F73A543A20}"/>
              </a:ext>
            </a:extLst>
          </p:cNvPr>
          <p:cNvSpPr>
            <a:spLocks noGrp="1"/>
          </p:cNvSpPr>
          <p:nvPr>
            <p:ph type="body" sz="quarter" idx="16"/>
          </p:nvPr>
        </p:nvSpPr>
        <p:spPr>
          <a:xfrm>
            <a:off x="914400" y="7967524"/>
            <a:ext cx="16459200" cy="1219200"/>
          </a:xfrm>
        </p:spPr>
        <p:txBody>
          <a:bodyPr/>
          <a:lstStyle/>
          <a:p>
            <a:pPr algn="ctr"/>
            <a:r>
              <a:rPr lang="en-US" dirty="0">
                <a:latin typeface="+mj-lt"/>
                <a:ea typeface="DengXian" panose="02010600030101010101" pitchFamily="2" charset="-122"/>
                <a:cs typeface="Times New Roman" panose="02020603050405020304" pitchFamily="18" charset="0"/>
              </a:rPr>
              <a:t>H</a:t>
            </a:r>
            <a:r>
              <a:rPr lang="en-US" kern="0" dirty="0">
                <a:latin typeface="+mj-lt"/>
                <a:ea typeface="DengXian" panose="02010600030101010101" pitchFamily="2" charset="-122"/>
                <a:cs typeface="Times New Roman" panose="02020603050405020304" pitchFamily="18" charset="0"/>
              </a:rPr>
              <a:t>ighlighted complexities and challenges of coordinating                                     multinational restructurings in absence of harmonized legal framework</a:t>
            </a:r>
          </a:p>
        </p:txBody>
      </p:sp>
      <p:sp>
        <p:nvSpPr>
          <p:cNvPr id="7" name="Slide Number Placeholder 6">
            <a:extLst>
              <a:ext uri="{FF2B5EF4-FFF2-40B4-BE49-F238E27FC236}">
                <a16:creationId xmlns:a16="http://schemas.microsoft.com/office/drawing/2014/main" id="{B41AE2EF-6DB5-C95E-138E-9E2090767219}"/>
              </a:ext>
            </a:extLst>
          </p:cNvPr>
          <p:cNvSpPr>
            <a:spLocks noGrp="1"/>
          </p:cNvSpPr>
          <p:nvPr>
            <p:ph type="sldNum" sz="quarter" idx="4"/>
          </p:nvPr>
        </p:nvSpPr>
        <p:spPr/>
        <p:txBody>
          <a:bodyPr/>
          <a:lstStyle/>
          <a:p>
            <a:fld id="{E2BEBCCA-46BE-4AF2-8B43-A762ABBDDA38}" type="slidenum">
              <a:rPr lang="en-US" smtClean="0"/>
              <a:pPr/>
              <a:t>7</a:t>
            </a:fld>
            <a:endParaRPr lang="en-US" dirty="0"/>
          </a:p>
        </p:txBody>
      </p:sp>
    </p:spTree>
    <p:extLst>
      <p:ext uri="{BB962C8B-B14F-4D97-AF65-F5344CB8AC3E}">
        <p14:creationId xmlns:p14="http://schemas.microsoft.com/office/powerpoint/2010/main" val="21802727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96276"/>
            <a:ext cx="16459200" cy="1463040"/>
          </a:xfrm>
        </p:spPr>
        <p:txBody>
          <a:bodyPr/>
          <a:lstStyle/>
          <a:p>
            <a:r>
              <a:rPr lang="en-US" dirty="0"/>
              <a:t>Chapter 15 background &amp; context</a:t>
            </a:r>
            <a:br>
              <a:rPr lang="en-US" dirty="0"/>
            </a:br>
            <a:endParaRPr lang="en-US" dirty="0"/>
          </a:p>
        </p:txBody>
      </p:sp>
      <p:sp>
        <p:nvSpPr>
          <p:cNvPr id="6" name="Content Placeholder 5"/>
          <p:cNvSpPr>
            <a:spLocks noGrp="1"/>
          </p:cNvSpPr>
          <p:nvPr>
            <p:ph idx="1"/>
          </p:nvPr>
        </p:nvSpPr>
        <p:spPr>
          <a:xfrm>
            <a:off x="914400" y="2293552"/>
            <a:ext cx="16459200" cy="6653212"/>
          </a:xfrm>
        </p:spPr>
        <p:txBody>
          <a:bodyPr/>
          <a:lstStyle/>
          <a:p>
            <a:r>
              <a:rPr lang="en-US" dirty="0">
                <a:latin typeface="+mj-lt"/>
                <a:ea typeface="DengXian" panose="02010600030101010101" pitchFamily="2" charset="-122"/>
                <a:cs typeface="Times New Roman" panose="02020603050405020304" pitchFamily="18" charset="0"/>
              </a:rPr>
              <a:t>Adopted in 2005 as part of Bankruptcy Abuse Prevention and Consumer Protection Act</a:t>
            </a:r>
          </a:p>
          <a:p>
            <a:pPr lvl="1"/>
            <a:r>
              <a:rPr lang="en-US" dirty="0">
                <a:latin typeface="+mj-lt"/>
                <a:ea typeface="DengXian" panose="02010600030101010101" pitchFamily="2" charset="-122"/>
                <a:cs typeface="Times New Roman" panose="02020603050405020304" pitchFamily="18" charset="0"/>
              </a:rPr>
              <a:t>Replaced former section 304 of the Bankruptcy Code</a:t>
            </a:r>
          </a:p>
          <a:p>
            <a:pPr lvl="1"/>
            <a:r>
              <a:rPr lang="en-US" dirty="0">
                <a:latin typeface="+mj-lt"/>
                <a:ea typeface="Times New Roman" panose="02020603050405020304" pitchFamily="18" charset="0"/>
                <a:cs typeface="Times New Roman" panose="02020603050405020304" pitchFamily="18" charset="0"/>
              </a:rPr>
              <a:t>B</a:t>
            </a:r>
            <a:r>
              <a:rPr lang="en-US" dirty="0">
                <a:effectLst/>
                <a:latin typeface="+mj-lt"/>
                <a:ea typeface="Times New Roman" panose="02020603050405020304" pitchFamily="18" charset="0"/>
                <a:cs typeface="Times New Roman" panose="02020603050405020304" pitchFamily="18" charset="0"/>
              </a:rPr>
              <a:t>ased on the Model Law on Cross-Border Insolvency</a:t>
            </a:r>
            <a:endParaRPr lang="en-US" dirty="0">
              <a:latin typeface="+mj-lt"/>
              <a:ea typeface="Times New Roman" panose="02020603050405020304" pitchFamily="18" charset="0"/>
              <a:cs typeface="Times New Roman" panose="02020603050405020304" pitchFamily="18" charset="0"/>
            </a:endParaRPr>
          </a:p>
          <a:p>
            <a:pPr lvl="1"/>
            <a:r>
              <a:rPr lang="en-US" dirty="0">
                <a:effectLst/>
                <a:latin typeface="+mj-lt"/>
                <a:ea typeface="Calibri" panose="020F0502020204030204" pitchFamily="34" charset="0"/>
                <a:cs typeface="Times New Roman" panose="02020603050405020304" pitchFamily="18" charset="0"/>
              </a:rPr>
              <a:t>Decisions of foreign courts interpreting the Model Law (or its variants) are persuasive authorities in construing Chapter 15 of the Bankruptcy Code</a:t>
            </a:r>
          </a:p>
          <a:p>
            <a:r>
              <a:rPr lang="en-US" dirty="0">
                <a:effectLst/>
                <a:latin typeface="+mj-lt"/>
                <a:ea typeface="Calibri" panose="020F0502020204030204" pitchFamily="34" charset="0"/>
                <a:cs typeface="Times New Roman" panose="02020603050405020304" pitchFamily="18" charset="0"/>
              </a:rPr>
              <a:t>Established a more predictable framework for recognition of foreign insolvency proceedings and relief available </a:t>
            </a:r>
          </a:p>
          <a:p>
            <a:r>
              <a:rPr lang="en-US" dirty="0">
                <a:effectLst/>
                <a:latin typeface="+mj-lt"/>
                <a:ea typeface="Calibri" panose="020F0502020204030204" pitchFamily="34" charset="0"/>
                <a:cs typeface="Times New Roman" panose="02020603050405020304" pitchFamily="18" charset="0"/>
              </a:rPr>
              <a:t>Since its enactment, use of Chapter 15 and the relief sought in connection with such a proceeding have grown</a:t>
            </a:r>
          </a:p>
          <a:p>
            <a:pPr lvl="1"/>
            <a:r>
              <a:rPr lang="en-US" dirty="0">
                <a:latin typeface="+mj-lt"/>
                <a:cs typeface="Times New Roman" panose="02020603050405020304" pitchFamily="18" charset="0"/>
              </a:rPr>
              <a:t>But so has the use of Chapter 11 together with foreign restructuring schemes</a:t>
            </a:r>
            <a:br>
              <a:rPr lang="en-US" dirty="0"/>
            </a:br>
            <a:endParaRPr lang="en-US" dirty="0">
              <a:effectLst/>
              <a:latin typeface="+mj-lt"/>
              <a:ea typeface="Times New Roman" panose="02020603050405020304" pitchFamily="18" charset="0"/>
            </a:endParaRPr>
          </a:p>
          <a:p>
            <a:pPr marL="342900" lvl="1" indent="0">
              <a:buNone/>
            </a:pPr>
            <a:r>
              <a:rPr lang="en-US" sz="3600" dirty="0">
                <a:latin typeface="+mj-lt"/>
                <a:ea typeface="DengXian" panose="02010600030101010101" pitchFamily="2" charset="-122"/>
              </a:rPr>
              <a:t>		</a:t>
            </a:r>
          </a:p>
          <a:p>
            <a:endParaRPr lang="en-US" dirty="0"/>
          </a:p>
        </p:txBody>
      </p:sp>
      <p:sp>
        <p:nvSpPr>
          <p:cNvPr id="2" name="Slide Number Placeholder 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0000"/>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fld id="{E2BEBCCA-46BE-4AF2-8B43-A762ABBDDA38}" type="slidenum">
              <a:rPr lang="en-US" smtClean="0"/>
              <a:pPr/>
              <a:t>8</a:t>
            </a:fld>
            <a:endParaRPr lang="en-US" dirty="0"/>
          </a:p>
        </p:txBody>
      </p:sp>
    </p:spTree>
    <p:extLst>
      <p:ext uri="{BB962C8B-B14F-4D97-AF65-F5344CB8AC3E}">
        <p14:creationId xmlns:p14="http://schemas.microsoft.com/office/powerpoint/2010/main" val="380436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6121-3D14-F65C-81F9-FE4C91F5E063}"/>
              </a:ext>
            </a:extLst>
          </p:cNvPr>
          <p:cNvSpPr>
            <a:spLocks noGrp="1"/>
          </p:cNvSpPr>
          <p:nvPr>
            <p:ph type="title"/>
          </p:nvPr>
        </p:nvSpPr>
        <p:spPr>
          <a:xfrm>
            <a:off x="914400" y="317884"/>
            <a:ext cx="16459200" cy="1463040"/>
          </a:xfrm>
        </p:spPr>
        <p:txBody>
          <a:bodyPr/>
          <a:lstStyle/>
          <a:p>
            <a:r>
              <a:rPr lang="en-US" dirty="0" err="1"/>
              <a:t>diebold</a:t>
            </a:r>
            <a:r>
              <a:rPr lang="en-US" dirty="0"/>
              <a:t> Nixdorf – Dual Chapter 11 case and </a:t>
            </a:r>
            <a:r>
              <a:rPr lang="en-US" dirty="0" err="1"/>
              <a:t>dutch</a:t>
            </a:r>
            <a:r>
              <a:rPr lang="en-US" dirty="0"/>
              <a:t> whoa</a:t>
            </a:r>
          </a:p>
        </p:txBody>
      </p:sp>
      <p:sp>
        <p:nvSpPr>
          <p:cNvPr id="3" name="Content Placeholder 2">
            <a:extLst>
              <a:ext uri="{FF2B5EF4-FFF2-40B4-BE49-F238E27FC236}">
                <a16:creationId xmlns:a16="http://schemas.microsoft.com/office/drawing/2014/main" id="{01FE68B7-EB82-EE7B-AB14-9629D4A26996}"/>
              </a:ext>
            </a:extLst>
          </p:cNvPr>
          <p:cNvSpPr>
            <a:spLocks noGrp="1"/>
          </p:cNvSpPr>
          <p:nvPr>
            <p:ph idx="1"/>
          </p:nvPr>
        </p:nvSpPr>
        <p:spPr>
          <a:xfrm>
            <a:off x="914400" y="2679258"/>
            <a:ext cx="15926464" cy="5791200"/>
          </a:xfrm>
        </p:spPr>
        <p:txBody>
          <a:bodyPr/>
          <a:lstStyle/>
          <a:p>
            <a:r>
              <a:rPr lang="en-US" b="0" i="0" dirty="0">
                <a:solidFill>
                  <a:srgbClr val="000000"/>
                </a:solidFill>
                <a:effectLst/>
                <a:latin typeface="+mj-lt"/>
              </a:rPr>
              <a:t>Diebold is </a:t>
            </a:r>
            <a:r>
              <a:rPr lang="en-US" dirty="0">
                <a:solidFill>
                  <a:srgbClr val="000000"/>
                </a:solidFill>
                <a:latin typeface="+mj-lt"/>
              </a:rPr>
              <a:t>l</a:t>
            </a:r>
            <a:r>
              <a:rPr lang="en-US" b="0" i="0" dirty="0">
                <a:solidFill>
                  <a:srgbClr val="000000"/>
                </a:solidFill>
                <a:effectLst/>
                <a:latin typeface="+mj-lt"/>
              </a:rPr>
              <a:t>eading global financial and retail technology company </a:t>
            </a:r>
          </a:p>
          <a:p>
            <a:pPr lvl="1"/>
            <a:r>
              <a:rPr lang="en-US" dirty="0">
                <a:solidFill>
                  <a:srgbClr val="000000"/>
                </a:solidFill>
                <a:latin typeface="+mj-lt"/>
              </a:rPr>
              <a:t>A</a:t>
            </a:r>
            <a:r>
              <a:rPr lang="en-US" b="0" i="0" dirty="0">
                <a:solidFill>
                  <a:srgbClr val="000000"/>
                </a:solidFill>
                <a:effectLst/>
                <a:latin typeface="+mj-lt"/>
              </a:rPr>
              <a:t>mong other things, sells, manufactures, services, and installs self-service transaction systems (such as ATMs)</a:t>
            </a:r>
          </a:p>
          <a:p>
            <a:r>
              <a:rPr lang="en-US" dirty="0">
                <a:latin typeface="+mj-lt"/>
              </a:rPr>
              <a:t>Chapter 11 filings included Diebold Nixdorf, Inc., a U.S. company and certain of its U.S. and Canadian subsidiaries</a:t>
            </a:r>
          </a:p>
          <a:p>
            <a:r>
              <a:rPr lang="en-US" dirty="0">
                <a:latin typeface="+mj-lt"/>
              </a:rPr>
              <a:t>WHOA filing included Diebold Nixdorf Dutch Holding B.V., a Dutch company</a:t>
            </a:r>
          </a:p>
          <a:p>
            <a:r>
              <a:rPr lang="en-US" dirty="0">
                <a:solidFill>
                  <a:srgbClr val="000000"/>
                </a:solidFill>
                <a:latin typeface="+mj-lt"/>
              </a:rPr>
              <a:t>C</a:t>
            </a:r>
            <a:r>
              <a:rPr lang="en-US" i="0" dirty="0">
                <a:solidFill>
                  <a:srgbClr val="000000"/>
                </a:solidFill>
                <a:effectLst/>
                <a:latin typeface="+mj-lt"/>
              </a:rPr>
              <a:t>ompleted the first-ever dual proceeding in 71 days</a:t>
            </a:r>
          </a:p>
          <a:p>
            <a:pPr lvl="1"/>
            <a:r>
              <a:rPr lang="en-US" dirty="0">
                <a:solidFill>
                  <a:srgbClr val="000000"/>
                </a:solidFill>
                <a:latin typeface="+mj-lt"/>
              </a:rPr>
              <a:t>R</a:t>
            </a:r>
            <a:r>
              <a:rPr lang="en-US" i="0" dirty="0">
                <a:solidFill>
                  <a:srgbClr val="000000"/>
                </a:solidFill>
                <a:effectLst/>
                <a:latin typeface="+mj-lt"/>
              </a:rPr>
              <a:t>estructured over $2.7 billion in funded debt </a:t>
            </a:r>
          </a:p>
          <a:p>
            <a:endParaRPr lang="en-US" dirty="0">
              <a:latin typeface="+mj-lt"/>
            </a:endParaRPr>
          </a:p>
          <a:p>
            <a:pPr lvl="1"/>
            <a:endParaRPr lang="en-US" dirty="0"/>
          </a:p>
          <a:p>
            <a:endParaRPr lang="en-US" dirty="0"/>
          </a:p>
        </p:txBody>
      </p:sp>
      <p:sp>
        <p:nvSpPr>
          <p:cNvPr id="5" name="Slide Number Placeholder 4">
            <a:extLst>
              <a:ext uri="{FF2B5EF4-FFF2-40B4-BE49-F238E27FC236}">
                <a16:creationId xmlns:a16="http://schemas.microsoft.com/office/drawing/2014/main" id="{94EEC2F0-1582-9B02-E3D2-D0E4E9C9EA09}"/>
              </a:ext>
            </a:extLst>
          </p:cNvPr>
          <p:cNvSpPr>
            <a:spLocks noGrp="1"/>
          </p:cNvSpPr>
          <p:nvPr>
            <p:ph type="sldNum" sz="quarter" idx="4"/>
          </p:nvPr>
        </p:nvSpPr>
        <p:spPr/>
        <p:txBody>
          <a:bodyPr/>
          <a:lstStyle/>
          <a:p>
            <a:fld id="{E2BEBCCA-46BE-4AF2-8B43-A762ABBDDA38}" type="slidenum">
              <a:rPr lang="en-US" smtClean="0"/>
              <a:pPr/>
              <a:t>9</a:t>
            </a:fld>
            <a:endParaRPr lang="en-US" dirty="0"/>
          </a:p>
        </p:txBody>
      </p:sp>
    </p:spTree>
    <p:extLst>
      <p:ext uri="{BB962C8B-B14F-4D97-AF65-F5344CB8AC3E}">
        <p14:creationId xmlns:p14="http://schemas.microsoft.com/office/powerpoint/2010/main" val="110001123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1726</Words>
  <Application>Microsoft Office PowerPoint</Application>
  <PresentationFormat>Custom</PresentationFormat>
  <Paragraphs>142</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Myriad Ultra-Bold</vt:lpstr>
      <vt:lpstr>Calibri</vt:lpstr>
      <vt:lpstr>PT Sans</vt:lpstr>
      <vt:lpstr>Aptos</vt:lpstr>
      <vt:lpstr>Office Theme</vt:lpstr>
      <vt:lpstr>PowerPoint Presentation</vt:lpstr>
      <vt:lpstr>PowerPoint Presentation</vt:lpstr>
      <vt:lpstr>PowerPoint Presentation</vt:lpstr>
      <vt:lpstr>International Insolvency Institute: 25-year Retrospective of Cross-Border Insolvency</vt:lpstr>
      <vt:lpstr>PowerPoint Presentation</vt:lpstr>
      <vt:lpstr>PowerPoint Presentation</vt:lpstr>
      <vt:lpstr>Application of Comity – Maxwell Communications </vt:lpstr>
      <vt:lpstr>Chapter 15 background &amp; context </vt:lpstr>
      <vt:lpstr>diebold Nixdorf – Dual Chapter 11 case and dutch whoa</vt:lpstr>
      <vt:lpstr>diebold Nixdorf – Dual Chapter 11 case and dutch whoa </vt:lpstr>
      <vt:lpstr> LATAM Airlines – chapter 11 cross border restructuring</vt:lpstr>
      <vt:lpstr>Uses of chapter 15 </vt:lpstr>
      <vt:lpstr>ILLUSTRATIVE Cases – Evolution of sale Free and clear </vt:lpstr>
      <vt:lpstr>ILLUSTRATIVE Cases – expansive discovery under u.s. laws </vt:lpstr>
      <vt:lpstr> Illustrative cases – non-debtor third party releases </vt:lpstr>
      <vt:lpstr> Illustrative cases – non-debtor third party releases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São Paulo Slides</dc:title>
  <dc:creator>Jenny Cudahy</dc:creator>
  <cp:lastModifiedBy>Jenny Cudahy</cp:lastModifiedBy>
  <cp:revision>1</cp:revision>
  <dcterms:created xsi:type="dcterms:W3CDTF">2006-08-16T00:00:00Z</dcterms:created>
  <dcterms:modified xsi:type="dcterms:W3CDTF">2025-06-02T14:12:36Z</dcterms:modified>
  <dc:identifier>DAGjA1MlM_A</dc:identifier>
</cp:coreProperties>
</file>